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2" r:id="rId4"/>
  </p:sldMasterIdLst>
  <p:notesMasterIdLst>
    <p:notesMasterId r:id="rId17"/>
  </p:notesMasterIdLst>
  <p:sldIdLst>
    <p:sldId id="256" r:id="rId5"/>
    <p:sldId id="259" r:id="rId6"/>
    <p:sldId id="269" r:id="rId7"/>
    <p:sldId id="265" r:id="rId8"/>
    <p:sldId id="258" r:id="rId9"/>
    <p:sldId id="266" r:id="rId10"/>
    <p:sldId id="257" r:id="rId11"/>
    <p:sldId id="262" r:id="rId12"/>
    <p:sldId id="268" r:id="rId13"/>
    <p:sldId id="260" r:id="rId14"/>
    <p:sldId id="261" r:id="rId15"/>
    <p:sldId id="267"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E104AB-D1DF-4FA4-A698-3AFD6CF6096E}" v="33" dt="2026-07-15T06:54:54.0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94660"/>
  </p:normalViewPr>
  <p:slideViewPr>
    <p:cSldViewPr snapToGrid="0">
      <p:cViewPr varScale="1">
        <p:scale>
          <a:sx n="59" d="100"/>
          <a:sy n="59" d="100"/>
        </p:scale>
        <p:origin x="68" y="2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e Aurora Lerche Exner" userId="903df48d-c522-4d17-bf16-3cb22a667528" providerId="ADAL" clId="{F7E104AB-D1DF-4FA4-A698-3AFD6CF6096E}"/>
    <pc:docChg chg="custSel modSld">
      <pc:chgData name="Marie Aurora Lerche Exner" userId="903df48d-c522-4d17-bf16-3cb22a667528" providerId="ADAL" clId="{F7E104AB-D1DF-4FA4-A698-3AFD6CF6096E}" dt="2026-07-15T06:54:54.071" v="65" actId="14100"/>
      <pc:docMkLst>
        <pc:docMk/>
      </pc:docMkLst>
      <pc:sldChg chg="addSp delSp modSp mod setBg delDesignElem">
        <pc:chgData name="Marie Aurora Lerche Exner" userId="903df48d-c522-4d17-bf16-3cb22a667528" providerId="ADAL" clId="{F7E104AB-D1DF-4FA4-A698-3AFD6CF6096E}" dt="2026-07-15T06:51:14.361" v="37"/>
        <pc:sldMkLst>
          <pc:docMk/>
          <pc:sldMk cId="2786420799" sldId="256"/>
        </pc:sldMkLst>
        <pc:spChg chg="mod">
          <ac:chgData name="Marie Aurora Lerche Exner" userId="903df48d-c522-4d17-bf16-3cb22a667528" providerId="ADAL" clId="{F7E104AB-D1DF-4FA4-A698-3AFD6CF6096E}" dt="2026-07-15T06:51:14.361" v="37"/>
          <ac:spMkLst>
            <pc:docMk/>
            <pc:sldMk cId="2786420799" sldId="256"/>
            <ac:spMk id="2" creationId="{00000000-0000-0000-0000-000000000000}"/>
          </ac:spMkLst>
        </pc:spChg>
        <pc:spChg chg="del">
          <ac:chgData name="Marie Aurora Lerche Exner" userId="903df48d-c522-4d17-bf16-3cb22a667528" providerId="ADAL" clId="{F7E104AB-D1DF-4FA4-A698-3AFD6CF6096E}" dt="2026-07-15T06:46:18.016" v="23" actId="26606"/>
          <ac:spMkLst>
            <pc:docMk/>
            <pc:sldMk cId="2786420799" sldId="256"/>
            <ac:spMk id="8" creationId="{A4322390-8B58-46BE-88EB-D9FD30C08743}"/>
          </ac:spMkLst>
        </pc:spChg>
        <pc:spChg chg="del">
          <ac:chgData name="Marie Aurora Lerche Exner" userId="903df48d-c522-4d17-bf16-3cb22a667528" providerId="ADAL" clId="{F7E104AB-D1DF-4FA4-A698-3AFD6CF6096E}" dt="2026-07-15T06:46:18.016" v="23" actId="26606"/>
          <ac:spMkLst>
            <pc:docMk/>
            <pc:sldMk cId="2786420799" sldId="256"/>
            <ac:spMk id="10" creationId="{C885E190-58DD-42DD-A4A8-401E15C92A52}"/>
          </ac:spMkLst>
        </pc:spChg>
        <pc:spChg chg="add del">
          <ac:chgData name="Marie Aurora Lerche Exner" userId="903df48d-c522-4d17-bf16-3cb22a667528" providerId="ADAL" clId="{F7E104AB-D1DF-4FA4-A698-3AFD6CF6096E}" dt="2026-07-15T06:51:01.605" v="28"/>
          <ac:spMkLst>
            <pc:docMk/>
            <pc:sldMk cId="2786420799" sldId="256"/>
            <ac:spMk id="15" creationId="{AC06C169-D638-4037-8007-8B00C2FC528F}"/>
          </ac:spMkLst>
        </pc:spChg>
        <pc:picChg chg="mod">
          <ac:chgData name="Marie Aurora Lerche Exner" userId="903df48d-c522-4d17-bf16-3cb22a667528" providerId="ADAL" clId="{F7E104AB-D1DF-4FA4-A698-3AFD6CF6096E}" dt="2026-07-15T06:46:18.016" v="23" actId="26606"/>
          <ac:picMkLst>
            <pc:docMk/>
            <pc:sldMk cId="2786420799" sldId="256"/>
            <ac:picMk id="4" creationId="{BF02B993-63D3-FDAB-CF5B-D72E22515CA9}"/>
          </ac:picMkLst>
        </pc:picChg>
      </pc:sldChg>
      <pc:sldChg chg="addSp modSp mod setBg">
        <pc:chgData name="Marie Aurora Lerche Exner" userId="903df48d-c522-4d17-bf16-3cb22a667528" providerId="ADAL" clId="{F7E104AB-D1DF-4FA4-A698-3AFD6CF6096E}" dt="2026-07-15T06:53:22.731" v="48" actId="26606"/>
        <pc:sldMkLst>
          <pc:docMk/>
          <pc:sldMk cId="2412708265" sldId="257"/>
        </pc:sldMkLst>
        <pc:spChg chg="mod">
          <ac:chgData name="Marie Aurora Lerche Exner" userId="903df48d-c522-4d17-bf16-3cb22a667528" providerId="ADAL" clId="{F7E104AB-D1DF-4FA4-A698-3AFD6CF6096E}" dt="2026-07-15T06:53:22.731" v="48" actId="26606"/>
          <ac:spMkLst>
            <pc:docMk/>
            <pc:sldMk cId="2412708265" sldId="257"/>
            <ac:spMk id="2" creationId="{00000000-0000-0000-0000-000000000000}"/>
          </ac:spMkLst>
        </pc:spChg>
        <pc:spChg chg="mod">
          <ac:chgData name="Marie Aurora Lerche Exner" userId="903df48d-c522-4d17-bf16-3cb22a667528" providerId="ADAL" clId="{F7E104AB-D1DF-4FA4-A698-3AFD6CF6096E}" dt="2026-07-15T06:53:22.731" v="48" actId="26606"/>
          <ac:spMkLst>
            <pc:docMk/>
            <pc:sldMk cId="2412708265" sldId="257"/>
            <ac:spMk id="3" creationId="{00000000-0000-0000-0000-000000000000}"/>
          </ac:spMkLst>
        </pc:spChg>
        <pc:spChg chg="add">
          <ac:chgData name="Marie Aurora Lerche Exner" userId="903df48d-c522-4d17-bf16-3cb22a667528" providerId="ADAL" clId="{F7E104AB-D1DF-4FA4-A698-3AFD6CF6096E}" dt="2026-07-15T06:53:22.731" v="48" actId="26606"/>
          <ac:spMkLst>
            <pc:docMk/>
            <pc:sldMk cId="2412708265" sldId="257"/>
            <ac:spMk id="8" creationId="{DBF61EA3-B236-439E-9C0B-340980D56BEE}"/>
          </ac:spMkLst>
        </pc:spChg>
        <pc:spChg chg="add">
          <ac:chgData name="Marie Aurora Lerche Exner" userId="903df48d-c522-4d17-bf16-3cb22a667528" providerId="ADAL" clId="{F7E104AB-D1DF-4FA4-A698-3AFD6CF6096E}" dt="2026-07-15T06:53:22.731" v="48" actId="26606"/>
          <ac:spMkLst>
            <pc:docMk/>
            <pc:sldMk cId="2412708265" sldId="257"/>
            <ac:spMk id="14" creationId="{E659831F-0D9A-4C63-9EBB-8435B85A440F}"/>
          </ac:spMkLst>
        </pc:spChg>
        <pc:grpChg chg="add">
          <ac:chgData name="Marie Aurora Lerche Exner" userId="903df48d-c522-4d17-bf16-3cb22a667528" providerId="ADAL" clId="{F7E104AB-D1DF-4FA4-A698-3AFD6CF6096E}" dt="2026-07-15T06:53:22.731" v="48" actId="26606"/>
          <ac:grpSpMkLst>
            <pc:docMk/>
            <pc:sldMk cId="2412708265" sldId="257"/>
            <ac:grpSpMk id="10" creationId="{28FAF094-D087-493F-8DF9-A486C2D6BBAA}"/>
          </ac:grpSpMkLst>
        </pc:grpChg>
      </pc:sldChg>
      <pc:sldChg chg="modSp mod">
        <pc:chgData name="Marie Aurora Lerche Exner" userId="903df48d-c522-4d17-bf16-3cb22a667528" providerId="ADAL" clId="{F7E104AB-D1DF-4FA4-A698-3AFD6CF6096E}" dt="2026-07-15T06:52:50.810" v="46" actId="14100"/>
        <pc:sldMkLst>
          <pc:docMk/>
          <pc:sldMk cId="2964782511" sldId="258"/>
        </pc:sldMkLst>
        <pc:spChg chg="mod">
          <ac:chgData name="Marie Aurora Lerche Exner" userId="903df48d-c522-4d17-bf16-3cb22a667528" providerId="ADAL" clId="{F7E104AB-D1DF-4FA4-A698-3AFD6CF6096E}" dt="2026-07-15T06:52:13.322" v="42" actId="1076"/>
          <ac:spMkLst>
            <pc:docMk/>
            <pc:sldMk cId="2964782511" sldId="258"/>
            <ac:spMk id="3" creationId="{00000000-0000-0000-0000-000000000000}"/>
          </ac:spMkLst>
        </pc:spChg>
        <pc:spChg chg="mod">
          <ac:chgData name="Marie Aurora Lerche Exner" userId="903df48d-c522-4d17-bf16-3cb22a667528" providerId="ADAL" clId="{F7E104AB-D1DF-4FA4-A698-3AFD6CF6096E}" dt="2026-07-15T06:52:50.810" v="46" actId="14100"/>
          <ac:spMkLst>
            <pc:docMk/>
            <pc:sldMk cId="2964782511" sldId="258"/>
            <ac:spMk id="5" creationId="{00000000-0000-0000-0000-000000000000}"/>
          </ac:spMkLst>
        </pc:spChg>
        <pc:picChg chg="mod">
          <ac:chgData name="Marie Aurora Lerche Exner" userId="903df48d-c522-4d17-bf16-3cb22a667528" providerId="ADAL" clId="{F7E104AB-D1DF-4FA4-A698-3AFD6CF6096E}" dt="2026-07-15T06:52:08.060" v="41" actId="1076"/>
          <ac:picMkLst>
            <pc:docMk/>
            <pc:sldMk cId="2964782511" sldId="258"/>
            <ac:picMk id="7" creationId="{00000000-0000-0000-0000-000000000000}"/>
          </ac:picMkLst>
        </pc:picChg>
      </pc:sldChg>
      <pc:sldChg chg="addSp modSp mod setBg">
        <pc:chgData name="Marie Aurora Lerche Exner" userId="903df48d-c522-4d17-bf16-3cb22a667528" providerId="ADAL" clId="{F7E104AB-D1DF-4FA4-A698-3AFD6CF6096E}" dt="2026-07-15T06:51:21.860" v="40" actId="26606"/>
        <pc:sldMkLst>
          <pc:docMk/>
          <pc:sldMk cId="808649635" sldId="259"/>
        </pc:sldMkLst>
        <pc:spChg chg="mod">
          <ac:chgData name="Marie Aurora Lerche Exner" userId="903df48d-c522-4d17-bf16-3cb22a667528" providerId="ADAL" clId="{F7E104AB-D1DF-4FA4-A698-3AFD6CF6096E}" dt="2026-07-15T06:51:21.860" v="40" actId="26606"/>
          <ac:spMkLst>
            <pc:docMk/>
            <pc:sldMk cId="808649635" sldId="259"/>
            <ac:spMk id="2" creationId="{00000000-0000-0000-0000-000000000000}"/>
          </ac:spMkLst>
        </pc:spChg>
        <pc:spChg chg="mod">
          <ac:chgData name="Marie Aurora Lerche Exner" userId="903df48d-c522-4d17-bf16-3cb22a667528" providerId="ADAL" clId="{F7E104AB-D1DF-4FA4-A698-3AFD6CF6096E}" dt="2026-07-15T06:51:21.860" v="40" actId="26606"/>
          <ac:spMkLst>
            <pc:docMk/>
            <pc:sldMk cId="808649635" sldId="259"/>
            <ac:spMk id="3" creationId="{00000000-0000-0000-0000-000000000000}"/>
          </ac:spMkLst>
        </pc:spChg>
        <pc:spChg chg="add">
          <ac:chgData name="Marie Aurora Lerche Exner" userId="903df48d-c522-4d17-bf16-3cb22a667528" providerId="ADAL" clId="{F7E104AB-D1DF-4FA4-A698-3AFD6CF6096E}" dt="2026-07-15T06:51:21.860" v="40" actId="26606"/>
          <ac:spMkLst>
            <pc:docMk/>
            <pc:sldMk cId="808649635" sldId="259"/>
            <ac:spMk id="10" creationId="{201CC55D-ED54-4C5C-95E6-10947BD1103B}"/>
          </ac:spMkLst>
        </pc:spChg>
        <pc:spChg chg="add">
          <ac:chgData name="Marie Aurora Lerche Exner" userId="903df48d-c522-4d17-bf16-3cb22a667528" providerId="ADAL" clId="{F7E104AB-D1DF-4FA4-A698-3AFD6CF6096E}" dt="2026-07-15T06:51:21.860" v="40" actId="26606"/>
          <ac:spMkLst>
            <pc:docMk/>
            <pc:sldMk cId="808649635" sldId="259"/>
            <ac:spMk id="16" creationId="{3873B707-463F-40B0-8227-E8CC6C67EB25}"/>
          </ac:spMkLst>
        </pc:spChg>
        <pc:spChg chg="add">
          <ac:chgData name="Marie Aurora Lerche Exner" userId="903df48d-c522-4d17-bf16-3cb22a667528" providerId="ADAL" clId="{F7E104AB-D1DF-4FA4-A698-3AFD6CF6096E}" dt="2026-07-15T06:51:21.860" v="40" actId="26606"/>
          <ac:spMkLst>
            <pc:docMk/>
            <pc:sldMk cId="808649635" sldId="259"/>
            <ac:spMk id="18" creationId="{C13237C8-E62C-4F0D-A318-BD6FB6C2D138}"/>
          </ac:spMkLst>
        </pc:spChg>
        <pc:spChg chg="add">
          <ac:chgData name="Marie Aurora Lerche Exner" userId="903df48d-c522-4d17-bf16-3cb22a667528" providerId="ADAL" clId="{F7E104AB-D1DF-4FA4-A698-3AFD6CF6096E}" dt="2026-07-15T06:51:21.860" v="40" actId="26606"/>
          <ac:spMkLst>
            <pc:docMk/>
            <pc:sldMk cId="808649635" sldId="259"/>
            <ac:spMk id="20" creationId="{19C9EAEA-39D0-4B0E-A0EB-51E7B26740B1}"/>
          </ac:spMkLst>
        </pc:spChg>
        <pc:grpChg chg="add">
          <ac:chgData name="Marie Aurora Lerche Exner" userId="903df48d-c522-4d17-bf16-3cb22a667528" providerId="ADAL" clId="{F7E104AB-D1DF-4FA4-A698-3AFD6CF6096E}" dt="2026-07-15T06:51:21.860" v="40" actId="26606"/>
          <ac:grpSpMkLst>
            <pc:docMk/>
            <pc:sldMk cId="808649635" sldId="259"/>
            <ac:grpSpMk id="12" creationId="{1DE889C7-FAD6-4397-98E2-05D503484459}"/>
          </ac:grpSpMkLst>
        </pc:grpChg>
        <pc:picChg chg="mod">
          <ac:chgData name="Marie Aurora Lerche Exner" userId="903df48d-c522-4d17-bf16-3cb22a667528" providerId="ADAL" clId="{F7E104AB-D1DF-4FA4-A698-3AFD6CF6096E}" dt="2026-07-15T06:51:21.860" v="40" actId="26606"/>
          <ac:picMkLst>
            <pc:docMk/>
            <pc:sldMk cId="808649635" sldId="259"/>
            <ac:picMk id="5" creationId="{AFE4F40E-49AB-F3A3-3805-A0EA4690694D}"/>
          </ac:picMkLst>
        </pc:picChg>
      </pc:sldChg>
      <pc:sldChg chg="addSp modSp mod setBg">
        <pc:chgData name="Marie Aurora Lerche Exner" userId="903df48d-c522-4d17-bf16-3cb22a667528" providerId="ADAL" clId="{F7E104AB-D1DF-4FA4-A698-3AFD6CF6096E}" dt="2026-07-15T06:54:19.507" v="60" actId="26606"/>
        <pc:sldMkLst>
          <pc:docMk/>
          <pc:sldMk cId="2397088874" sldId="260"/>
        </pc:sldMkLst>
        <pc:spChg chg="mod">
          <ac:chgData name="Marie Aurora Lerche Exner" userId="903df48d-c522-4d17-bf16-3cb22a667528" providerId="ADAL" clId="{F7E104AB-D1DF-4FA4-A698-3AFD6CF6096E}" dt="2026-07-15T06:54:19.507" v="60" actId="26606"/>
          <ac:spMkLst>
            <pc:docMk/>
            <pc:sldMk cId="2397088874" sldId="260"/>
            <ac:spMk id="2" creationId="{00000000-0000-0000-0000-000000000000}"/>
          </ac:spMkLst>
        </pc:spChg>
        <pc:spChg chg="mod">
          <ac:chgData name="Marie Aurora Lerche Exner" userId="903df48d-c522-4d17-bf16-3cb22a667528" providerId="ADAL" clId="{F7E104AB-D1DF-4FA4-A698-3AFD6CF6096E}" dt="2026-07-15T06:54:19.507" v="60" actId="26606"/>
          <ac:spMkLst>
            <pc:docMk/>
            <pc:sldMk cId="2397088874" sldId="260"/>
            <ac:spMk id="6" creationId="{00000000-0000-0000-0000-000000000000}"/>
          </ac:spMkLst>
        </pc:spChg>
        <pc:spChg chg="add">
          <ac:chgData name="Marie Aurora Lerche Exner" userId="903df48d-c522-4d17-bf16-3cb22a667528" providerId="ADAL" clId="{F7E104AB-D1DF-4FA4-A698-3AFD6CF6096E}" dt="2026-07-15T06:54:19.507" v="60" actId="26606"/>
          <ac:spMkLst>
            <pc:docMk/>
            <pc:sldMk cId="2397088874" sldId="260"/>
            <ac:spMk id="11" creationId="{DBF61EA3-B236-439E-9C0B-340980D56BEE}"/>
          </ac:spMkLst>
        </pc:spChg>
        <pc:spChg chg="add">
          <ac:chgData name="Marie Aurora Lerche Exner" userId="903df48d-c522-4d17-bf16-3cb22a667528" providerId="ADAL" clId="{F7E104AB-D1DF-4FA4-A698-3AFD6CF6096E}" dt="2026-07-15T06:54:19.507" v="60" actId="26606"/>
          <ac:spMkLst>
            <pc:docMk/>
            <pc:sldMk cId="2397088874" sldId="260"/>
            <ac:spMk id="17" creationId="{E659831F-0D9A-4C63-9EBB-8435B85A440F}"/>
          </ac:spMkLst>
        </pc:spChg>
        <pc:grpChg chg="add">
          <ac:chgData name="Marie Aurora Lerche Exner" userId="903df48d-c522-4d17-bf16-3cb22a667528" providerId="ADAL" clId="{F7E104AB-D1DF-4FA4-A698-3AFD6CF6096E}" dt="2026-07-15T06:54:19.507" v="60" actId="26606"/>
          <ac:grpSpMkLst>
            <pc:docMk/>
            <pc:sldMk cId="2397088874" sldId="260"/>
            <ac:grpSpMk id="13" creationId="{28FAF094-D087-493F-8DF9-A486C2D6BBAA}"/>
          </ac:grpSpMkLst>
        </pc:grpChg>
      </pc:sldChg>
      <pc:sldChg chg="addSp delSp modSp mod setClrOvrMap delDesignElem">
        <pc:chgData name="Marie Aurora Lerche Exner" userId="903df48d-c522-4d17-bf16-3cb22a667528" providerId="ADAL" clId="{F7E104AB-D1DF-4FA4-A698-3AFD6CF6096E}" dt="2026-07-15T06:54:32.544" v="61" actId="26606"/>
        <pc:sldMkLst>
          <pc:docMk/>
          <pc:sldMk cId="3813431285" sldId="261"/>
        </pc:sldMkLst>
        <pc:spChg chg="mod">
          <ac:chgData name="Marie Aurora Lerche Exner" userId="903df48d-c522-4d17-bf16-3cb22a667528" providerId="ADAL" clId="{F7E104AB-D1DF-4FA4-A698-3AFD6CF6096E}" dt="2026-07-15T06:54:32.544" v="61" actId="26606"/>
          <ac:spMkLst>
            <pc:docMk/>
            <pc:sldMk cId="3813431285" sldId="261"/>
            <ac:spMk id="2" creationId="{00000000-0000-0000-0000-000000000000}"/>
          </ac:spMkLst>
        </pc:spChg>
        <pc:spChg chg="mod">
          <ac:chgData name="Marie Aurora Lerche Exner" userId="903df48d-c522-4d17-bf16-3cb22a667528" providerId="ADAL" clId="{F7E104AB-D1DF-4FA4-A698-3AFD6CF6096E}" dt="2026-07-15T06:54:32.544" v="61" actId="26606"/>
          <ac:spMkLst>
            <pc:docMk/>
            <pc:sldMk cId="3813431285" sldId="261"/>
            <ac:spMk id="3" creationId="{00000000-0000-0000-0000-000000000000}"/>
          </ac:spMkLst>
        </pc:spChg>
        <pc:spChg chg="add">
          <ac:chgData name="Marie Aurora Lerche Exner" userId="903df48d-c522-4d17-bf16-3cb22a667528" providerId="ADAL" clId="{F7E104AB-D1DF-4FA4-A698-3AFD6CF6096E}" dt="2026-07-15T06:54:32.544" v="61" actId="26606"/>
          <ac:spMkLst>
            <pc:docMk/>
            <pc:sldMk cId="3813431285" sldId="261"/>
            <ac:spMk id="5" creationId="{DBF61EA3-B236-439E-9C0B-340980D56BEE}"/>
          </ac:spMkLst>
        </pc:spChg>
        <pc:spChg chg="del">
          <ac:chgData name="Marie Aurora Lerche Exner" userId="903df48d-c522-4d17-bf16-3cb22a667528" providerId="ADAL" clId="{F7E104AB-D1DF-4FA4-A698-3AFD6CF6096E}" dt="2026-07-15T06:51:01.605" v="28"/>
          <ac:spMkLst>
            <pc:docMk/>
            <pc:sldMk cId="3813431285" sldId="261"/>
            <ac:spMk id="8" creationId="{74CD14DB-BB81-479F-A1FC-1C75640E9F84}"/>
          </ac:spMkLst>
        </pc:spChg>
        <pc:spChg chg="add">
          <ac:chgData name="Marie Aurora Lerche Exner" userId="903df48d-c522-4d17-bf16-3cb22a667528" providerId="ADAL" clId="{F7E104AB-D1DF-4FA4-A698-3AFD6CF6096E}" dt="2026-07-15T06:54:32.544" v="61" actId="26606"/>
          <ac:spMkLst>
            <pc:docMk/>
            <pc:sldMk cId="3813431285" sldId="261"/>
            <ac:spMk id="9" creationId="{E659831F-0D9A-4C63-9EBB-8435B85A440F}"/>
          </ac:spMkLst>
        </pc:spChg>
        <pc:spChg chg="del">
          <ac:chgData name="Marie Aurora Lerche Exner" userId="903df48d-c522-4d17-bf16-3cb22a667528" providerId="ADAL" clId="{F7E104AB-D1DF-4FA4-A698-3AFD6CF6096E}" dt="2026-07-15T06:51:01.605" v="28"/>
          <ac:spMkLst>
            <pc:docMk/>
            <pc:sldMk cId="3813431285" sldId="261"/>
            <ac:spMk id="10" creationId="{C943A91B-7CA7-4592-A975-73B1BF8C4C74}"/>
          </ac:spMkLst>
        </pc:spChg>
        <pc:spChg chg="del">
          <ac:chgData name="Marie Aurora Lerche Exner" userId="903df48d-c522-4d17-bf16-3cb22a667528" providerId="ADAL" clId="{F7E104AB-D1DF-4FA4-A698-3AFD6CF6096E}" dt="2026-07-15T06:51:01.605" v="28"/>
          <ac:spMkLst>
            <pc:docMk/>
            <pc:sldMk cId="3813431285" sldId="261"/>
            <ac:spMk id="12" creationId="{EC471314-E46A-414B-8D91-74880E84F187}"/>
          </ac:spMkLst>
        </pc:spChg>
        <pc:spChg chg="del">
          <ac:chgData name="Marie Aurora Lerche Exner" userId="903df48d-c522-4d17-bf16-3cb22a667528" providerId="ADAL" clId="{F7E104AB-D1DF-4FA4-A698-3AFD6CF6096E}" dt="2026-07-15T06:51:01.605" v="28"/>
          <ac:spMkLst>
            <pc:docMk/>
            <pc:sldMk cId="3813431285" sldId="261"/>
            <ac:spMk id="14" creationId="{6A681326-1C9D-44A3-A627-3871BDAE4127}"/>
          </ac:spMkLst>
        </pc:spChg>
        <pc:grpChg chg="add">
          <ac:chgData name="Marie Aurora Lerche Exner" userId="903df48d-c522-4d17-bf16-3cb22a667528" providerId="ADAL" clId="{F7E104AB-D1DF-4FA4-A698-3AFD6CF6096E}" dt="2026-07-15T06:54:32.544" v="61" actId="26606"/>
          <ac:grpSpMkLst>
            <pc:docMk/>
            <pc:sldMk cId="3813431285" sldId="261"/>
            <ac:grpSpMk id="6" creationId="{28FAF094-D087-493F-8DF9-A486C2D6BBAA}"/>
          </ac:grpSpMkLst>
        </pc:grpChg>
      </pc:sldChg>
      <pc:sldChg chg="addSp delSp modSp mod setBg">
        <pc:chgData name="Marie Aurora Lerche Exner" userId="903df48d-c522-4d17-bf16-3cb22a667528" providerId="ADAL" clId="{F7E104AB-D1DF-4FA4-A698-3AFD6CF6096E}" dt="2026-07-15T06:54:11.653" v="58" actId="26606"/>
        <pc:sldMkLst>
          <pc:docMk/>
          <pc:sldMk cId="3681038950" sldId="262"/>
        </pc:sldMkLst>
        <pc:spChg chg="mod">
          <ac:chgData name="Marie Aurora Lerche Exner" userId="903df48d-c522-4d17-bf16-3cb22a667528" providerId="ADAL" clId="{F7E104AB-D1DF-4FA4-A698-3AFD6CF6096E}" dt="2026-07-15T06:53:28.447" v="49" actId="26606"/>
          <ac:spMkLst>
            <pc:docMk/>
            <pc:sldMk cId="3681038950" sldId="262"/>
            <ac:spMk id="2" creationId="{00000000-0000-0000-0000-000000000000}"/>
          </ac:spMkLst>
        </pc:spChg>
        <pc:spChg chg="mod">
          <ac:chgData name="Marie Aurora Lerche Exner" userId="903df48d-c522-4d17-bf16-3cb22a667528" providerId="ADAL" clId="{F7E104AB-D1DF-4FA4-A698-3AFD6CF6096E}" dt="2026-07-15T06:54:11.653" v="58" actId="26606"/>
          <ac:spMkLst>
            <pc:docMk/>
            <pc:sldMk cId="3681038950" sldId="262"/>
            <ac:spMk id="3" creationId="{00000000-0000-0000-0000-000000000000}"/>
          </ac:spMkLst>
        </pc:spChg>
        <pc:spChg chg="add del">
          <ac:chgData name="Marie Aurora Lerche Exner" userId="903df48d-c522-4d17-bf16-3cb22a667528" providerId="ADAL" clId="{F7E104AB-D1DF-4FA4-A698-3AFD6CF6096E}" dt="2026-07-15T06:54:11.653" v="58" actId="26606"/>
          <ac:spMkLst>
            <pc:docMk/>
            <pc:sldMk cId="3681038950" sldId="262"/>
            <ac:spMk id="2055" creationId="{201CC55D-ED54-4C5C-95E6-10947BD1103B}"/>
          </ac:spMkLst>
        </pc:spChg>
        <pc:spChg chg="add del">
          <ac:chgData name="Marie Aurora Lerche Exner" userId="903df48d-c522-4d17-bf16-3cb22a667528" providerId="ADAL" clId="{F7E104AB-D1DF-4FA4-A698-3AFD6CF6096E}" dt="2026-07-15T06:54:11.653" v="58" actId="26606"/>
          <ac:spMkLst>
            <pc:docMk/>
            <pc:sldMk cId="3681038950" sldId="262"/>
            <ac:spMk id="2061" creationId="{3873B707-463F-40B0-8227-E8CC6C67EB25}"/>
          </ac:spMkLst>
        </pc:spChg>
        <pc:spChg chg="add del">
          <ac:chgData name="Marie Aurora Lerche Exner" userId="903df48d-c522-4d17-bf16-3cb22a667528" providerId="ADAL" clId="{F7E104AB-D1DF-4FA4-A698-3AFD6CF6096E}" dt="2026-07-15T06:54:11.653" v="58" actId="26606"/>
          <ac:spMkLst>
            <pc:docMk/>
            <pc:sldMk cId="3681038950" sldId="262"/>
            <ac:spMk id="2063" creationId="{C13237C8-E62C-4F0D-A318-BD6FB6C2D138}"/>
          </ac:spMkLst>
        </pc:spChg>
        <pc:spChg chg="add del">
          <ac:chgData name="Marie Aurora Lerche Exner" userId="903df48d-c522-4d17-bf16-3cb22a667528" providerId="ADAL" clId="{F7E104AB-D1DF-4FA4-A698-3AFD6CF6096E}" dt="2026-07-15T06:54:11.653" v="58" actId="26606"/>
          <ac:spMkLst>
            <pc:docMk/>
            <pc:sldMk cId="3681038950" sldId="262"/>
            <ac:spMk id="2065" creationId="{19C9EAEA-39D0-4B0E-A0EB-51E7B26740B1}"/>
          </ac:spMkLst>
        </pc:spChg>
        <pc:spChg chg="add">
          <ac:chgData name="Marie Aurora Lerche Exner" userId="903df48d-c522-4d17-bf16-3cb22a667528" providerId="ADAL" clId="{F7E104AB-D1DF-4FA4-A698-3AFD6CF6096E}" dt="2026-07-15T06:54:11.653" v="58" actId="26606"/>
          <ac:spMkLst>
            <pc:docMk/>
            <pc:sldMk cId="3681038950" sldId="262"/>
            <ac:spMk id="2070" creationId="{201CC55D-ED54-4C5C-95E6-10947BD1103B}"/>
          </ac:spMkLst>
        </pc:spChg>
        <pc:spChg chg="add">
          <ac:chgData name="Marie Aurora Lerche Exner" userId="903df48d-c522-4d17-bf16-3cb22a667528" providerId="ADAL" clId="{F7E104AB-D1DF-4FA4-A698-3AFD6CF6096E}" dt="2026-07-15T06:54:11.653" v="58" actId="26606"/>
          <ac:spMkLst>
            <pc:docMk/>
            <pc:sldMk cId="3681038950" sldId="262"/>
            <ac:spMk id="2076" creationId="{3873B707-463F-40B0-8227-E8CC6C67EB25}"/>
          </ac:spMkLst>
        </pc:spChg>
        <pc:spChg chg="add">
          <ac:chgData name="Marie Aurora Lerche Exner" userId="903df48d-c522-4d17-bf16-3cb22a667528" providerId="ADAL" clId="{F7E104AB-D1DF-4FA4-A698-3AFD6CF6096E}" dt="2026-07-15T06:54:11.653" v="58" actId="26606"/>
          <ac:spMkLst>
            <pc:docMk/>
            <pc:sldMk cId="3681038950" sldId="262"/>
            <ac:spMk id="2078" creationId="{C13237C8-E62C-4F0D-A318-BD6FB6C2D138}"/>
          </ac:spMkLst>
        </pc:spChg>
        <pc:spChg chg="add">
          <ac:chgData name="Marie Aurora Lerche Exner" userId="903df48d-c522-4d17-bf16-3cb22a667528" providerId="ADAL" clId="{F7E104AB-D1DF-4FA4-A698-3AFD6CF6096E}" dt="2026-07-15T06:54:11.653" v="58" actId="26606"/>
          <ac:spMkLst>
            <pc:docMk/>
            <pc:sldMk cId="3681038950" sldId="262"/>
            <ac:spMk id="2080" creationId="{19C9EAEA-39D0-4B0E-A0EB-51E7B26740B1}"/>
          </ac:spMkLst>
        </pc:spChg>
        <pc:grpChg chg="add">
          <ac:chgData name="Marie Aurora Lerche Exner" userId="903df48d-c522-4d17-bf16-3cb22a667528" providerId="ADAL" clId="{F7E104AB-D1DF-4FA4-A698-3AFD6CF6096E}" dt="2026-07-15T06:53:28.447" v="49" actId="26606"/>
          <ac:grpSpMkLst>
            <pc:docMk/>
            <pc:sldMk cId="3681038950" sldId="262"/>
            <ac:grpSpMk id="2057" creationId="{1DE889C7-FAD6-4397-98E2-05D503484459}"/>
          </ac:grpSpMkLst>
        </pc:grpChg>
        <pc:grpChg chg="add">
          <ac:chgData name="Marie Aurora Lerche Exner" userId="903df48d-c522-4d17-bf16-3cb22a667528" providerId="ADAL" clId="{F7E104AB-D1DF-4FA4-A698-3AFD6CF6096E}" dt="2026-07-15T06:54:11.653" v="58" actId="26606"/>
          <ac:grpSpMkLst>
            <pc:docMk/>
            <pc:sldMk cId="3681038950" sldId="262"/>
            <ac:grpSpMk id="2072" creationId="{1DE889C7-FAD6-4397-98E2-05D503484459}"/>
          </ac:grpSpMkLst>
        </pc:grpChg>
        <pc:picChg chg="mod">
          <ac:chgData name="Marie Aurora Lerche Exner" userId="903df48d-c522-4d17-bf16-3cb22a667528" providerId="ADAL" clId="{F7E104AB-D1DF-4FA4-A698-3AFD6CF6096E}" dt="2026-07-15T06:53:28.447" v="49" actId="26606"/>
          <ac:picMkLst>
            <pc:docMk/>
            <pc:sldMk cId="3681038950" sldId="262"/>
            <ac:picMk id="2050" creationId="{00000000-0000-0000-0000-000000000000}"/>
          </ac:picMkLst>
        </pc:picChg>
      </pc:sldChg>
      <pc:sldChg chg="addSp modSp mod setBg">
        <pc:chgData name="Marie Aurora Lerche Exner" userId="903df48d-c522-4d17-bf16-3cb22a667528" providerId="ADAL" clId="{F7E104AB-D1DF-4FA4-A698-3AFD6CF6096E}" dt="2026-07-15T06:54:42.555" v="63" actId="26606"/>
        <pc:sldMkLst>
          <pc:docMk/>
          <pc:sldMk cId="966583396" sldId="265"/>
        </pc:sldMkLst>
        <pc:spChg chg="mod">
          <ac:chgData name="Marie Aurora Lerche Exner" userId="903df48d-c522-4d17-bf16-3cb22a667528" providerId="ADAL" clId="{F7E104AB-D1DF-4FA4-A698-3AFD6CF6096E}" dt="2026-07-15T06:54:42.555" v="63" actId="26606"/>
          <ac:spMkLst>
            <pc:docMk/>
            <pc:sldMk cId="966583396" sldId="265"/>
            <ac:spMk id="2" creationId="{00000000-0000-0000-0000-000000000000}"/>
          </ac:spMkLst>
        </pc:spChg>
        <pc:spChg chg="mod">
          <ac:chgData name="Marie Aurora Lerche Exner" userId="903df48d-c522-4d17-bf16-3cb22a667528" providerId="ADAL" clId="{F7E104AB-D1DF-4FA4-A698-3AFD6CF6096E}" dt="2026-07-15T06:54:42.555" v="63" actId="26606"/>
          <ac:spMkLst>
            <pc:docMk/>
            <pc:sldMk cId="966583396" sldId="265"/>
            <ac:spMk id="3" creationId="{00000000-0000-0000-0000-000000000000}"/>
          </ac:spMkLst>
        </pc:spChg>
        <pc:spChg chg="add">
          <ac:chgData name="Marie Aurora Lerche Exner" userId="903df48d-c522-4d17-bf16-3cb22a667528" providerId="ADAL" clId="{F7E104AB-D1DF-4FA4-A698-3AFD6CF6096E}" dt="2026-07-15T06:54:42.555" v="63" actId="26606"/>
          <ac:spMkLst>
            <pc:docMk/>
            <pc:sldMk cId="966583396" sldId="265"/>
            <ac:spMk id="10" creationId="{201CC55D-ED54-4C5C-95E6-10947BD1103B}"/>
          </ac:spMkLst>
        </pc:spChg>
        <pc:spChg chg="add">
          <ac:chgData name="Marie Aurora Lerche Exner" userId="903df48d-c522-4d17-bf16-3cb22a667528" providerId="ADAL" clId="{F7E104AB-D1DF-4FA4-A698-3AFD6CF6096E}" dt="2026-07-15T06:54:42.555" v="63" actId="26606"/>
          <ac:spMkLst>
            <pc:docMk/>
            <pc:sldMk cId="966583396" sldId="265"/>
            <ac:spMk id="16" creationId="{3873B707-463F-40B0-8227-E8CC6C67EB25}"/>
          </ac:spMkLst>
        </pc:spChg>
        <pc:spChg chg="add">
          <ac:chgData name="Marie Aurora Lerche Exner" userId="903df48d-c522-4d17-bf16-3cb22a667528" providerId="ADAL" clId="{F7E104AB-D1DF-4FA4-A698-3AFD6CF6096E}" dt="2026-07-15T06:54:42.555" v="63" actId="26606"/>
          <ac:spMkLst>
            <pc:docMk/>
            <pc:sldMk cId="966583396" sldId="265"/>
            <ac:spMk id="18" creationId="{C13237C8-E62C-4F0D-A318-BD6FB6C2D138}"/>
          </ac:spMkLst>
        </pc:spChg>
        <pc:spChg chg="add">
          <ac:chgData name="Marie Aurora Lerche Exner" userId="903df48d-c522-4d17-bf16-3cb22a667528" providerId="ADAL" clId="{F7E104AB-D1DF-4FA4-A698-3AFD6CF6096E}" dt="2026-07-15T06:54:42.555" v="63" actId="26606"/>
          <ac:spMkLst>
            <pc:docMk/>
            <pc:sldMk cId="966583396" sldId="265"/>
            <ac:spMk id="20" creationId="{19C9EAEA-39D0-4B0E-A0EB-51E7B26740B1}"/>
          </ac:spMkLst>
        </pc:spChg>
        <pc:grpChg chg="add">
          <ac:chgData name="Marie Aurora Lerche Exner" userId="903df48d-c522-4d17-bf16-3cb22a667528" providerId="ADAL" clId="{F7E104AB-D1DF-4FA4-A698-3AFD6CF6096E}" dt="2026-07-15T06:54:42.555" v="63" actId="26606"/>
          <ac:grpSpMkLst>
            <pc:docMk/>
            <pc:sldMk cId="966583396" sldId="265"/>
            <ac:grpSpMk id="12" creationId="{1DE889C7-FAD6-4397-98E2-05D503484459}"/>
          </ac:grpSpMkLst>
        </pc:grpChg>
        <pc:picChg chg="mod">
          <ac:chgData name="Marie Aurora Lerche Exner" userId="903df48d-c522-4d17-bf16-3cb22a667528" providerId="ADAL" clId="{F7E104AB-D1DF-4FA4-A698-3AFD6CF6096E}" dt="2026-07-15T06:54:42.555" v="63" actId="26606"/>
          <ac:picMkLst>
            <pc:docMk/>
            <pc:sldMk cId="966583396" sldId="265"/>
            <ac:picMk id="5" creationId="{CA5D65C0-940F-0EE8-8855-5EDB1060D6EA}"/>
          </ac:picMkLst>
        </pc:picChg>
      </pc:sldChg>
      <pc:sldChg chg="modSp mod">
        <pc:chgData name="Marie Aurora Lerche Exner" userId="903df48d-c522-4d17-bf16-3cb22a667528" providerId="ADAL" clId="{F7E104AB-D1DF-4FA4-A698-3AFD6CF6096E}" dt="2026-07-15T06:53:08.288" v="47" actId="20577"/>
        <pc:sldMkLst>
          <pc:docMk/>
          <pc:sldMk cId="1966136102" sldId="266"/>
        </pc:sldMkLst>
        <pc:spChg chg="mod">
          <ac:chgData name="Marie Aurora Lerche Exner" userId="903df48d-c522-4d17-bf16-3cb22a667528" providerId="ADAL" clId="{F7E104AB-D1DF-4FA4-A698-3AFD6CF6096E}" dt="2026-07-15T06:53:08.288" v="47" actId="20577"/>
          <ac:spMkLst>
            <pc:docMk/>
            <pc:sldMk cId="1966136102" sldId="266"/>
            <ac:spMk id="4" creationId="{00000000-0000-0000-0000-000000000000}"/>
          </ac:spMkLst>
        </pc:spChg>
      </pc:sldChg>
      <pc:sldChg chg="addSp delSp modSp mod setClrOvrMap delDesignElem">
        <pc:chgData name="Marie Aurora Lerche Exner" userId="903df48d-c522-4d17-bf16-3cb22a667528" providerId="ADAL" clId="{F7E104AB-D1DF-4FA4-A698-3AFD6CF6096E}" dt="2026-07-15T06:54:35.939" v="62" actId="26606"/>
        <pc:sldMkLst>
          <pc:docMk/>
          <pc:sldMk cId="1655754616" sldId="267"/>
        </pc:sldMkLst>
        <pc:spChg chg="mod">
          <ac:chgData name="Marie Aurora Lerche Exner" userId="903df48d-c522-4d17-bf16-3cb22a667528" providerId="ADAL" clId="{F7E104AB-D1DF-4FA4-A698-3AFD6CF6096E}" dt="2026-07-15T06:54:35.939" v="62" actId="26606"/>
          <ac:spMkLst>
            <pc:docMk/>
            <pc:sldMk cId="1655754616" sldId="267"/>
            <ac:spMk id="2" creationId="{00000000-0000-0000-0000-000000000000}"/>
          </ac:spMkLst>
        </pc:spChg>
        <pc:spChg chg="mod">
          <ac:chgData name="Marie Aurora Lerche Exner" userId="903df48d-c522-4d17-bf16-3cb22a667528" providerId="ADAL" clId="{F7E104AB-D1DF-4FA4-A698-3AFD6CF6096E}" dt="2026-07-15T06:54:35.939" v="62" actId="26606"/>
          <ac:spMkLst>
            <pc:docMk/>
            <pc:sldMk cId="1655754616" sldId="267"/>
            <ac:spMk id="3" creationId="{00000000-0000-0000-0000-000000000000}"/>
          </ac:spMkLst>
        </pc:spChg>
        <pc:spChg chg="add">
          <ac:chgData name="Marie Aurora Lerche Exner" userId="903df48d-c522-4d17-bf16-3cb22a667528" providerId="ADAL" clId="{F7E104AB-D1DF-4FA4-A698-3AFD6CF6096E}" dt="2026-07-15T06:54:35.939" v="62" actId="26606"/>
          <ac:spMkLst>
            <pc:docMk/>
            <pc:sldMk cId="1655754616" sldId="267"/>
            <ac:spMk id="5" creationId="{DBF61EA3-B236-439E-9C0B-340980D56BEE}"/>
          </ac:spMkLst>
        </pc:spChg>
        <pc:spChg chg="del">
          <ac:chgData name="Marie Aurora Lerche Exner" userId="903df48d-c522-4d17-bf16-3cb22a667528" providerId="ADAL" clId="{F7E104AB-D1DF-4FA4-A698-3AFD6CF6096E}" dt="2026-07-15T06:51:01.605" v="28"/>
          <ac:spMkLst>
            <pc:docMk/>
            <pc:sldMk cId="1655754616" sldId="267"/>
            <ac:spMk id="8" creationId="{74CD14DB-BB81-479F-A1FC-1C75640E9F84}"/>
          </ac:spMkLst>
        </pc:spChg>
        <pc:spChg chg="add">
          <ac:chgData name="Marie Aurora Lerche Exner" userId="903df48d-c522-4d17-bf16-3cb22a667528" providerId="ADAL" clId="{F7E104AB-D1DF-4FA4-A698-3AFD6CF6096E}" dt="2026-07-15T06:54:35.939" v="62" actId="26606"/>
          <ac:spMkLst>
            <pc:docMk/>
            <pc:sldMk cId="1655754616" sldId="267"/>
            <ac:spMk id="9" creationId="{E659831F-0D9A-4C63-9EBB-8435B85A440F}"/>
          </ac:spMkLst>
        </pc:spChg>
        <pc:spChg chg="del">
          <ac:chgData name="Marie Aurora Lerche Exner" userId="903df48d-c522-4d17-bf16-3cb22a667528" providerId="ADAL" clId="{F7E104AB-D1DF-4FA4-A698-3AFD6CF6096E}" dt="2026-07-15T06:51:01.605" v="28"/>
          <ac:spMkLst>
            <pc:docMk/>
            <pc:sldMk cId="1655754616" sldId="267"/>
            <ac:spMk id="10" creationId="{C943A91B-7CA7-4592-A975-73B1BF8C4C74}"/>
          </ac:spMkLst>
        </pc:spChg>
        <pc:spChg chg="del">
          <ac:chgData name="Marie Aurora Lerche Exner" userId="903df48d-c522-4d17-bf16-3cb22a667528" providerId="ADAL" clId="{F7E104AB-D1DF-4FA4-A698-3AFD6CF6096E}" dt="2026-07-15T06:51:01.605" v="28"/>
          <ac:spMkLst>
            <pc:docMk/>
            <pc:sldMk cId="1655754616" sldId="267"/>
            <ac:spMk id="12" creationId="{EC471314-E46A-414B-8D91-74880E84F187}"/>
          </ac:spMkLst>
        </pc:spChg>
        <pc:spChg chg="del">
          <ac:chgData name="Marie Aurora Lerche Exner" userId="903df48d-c522-4d17-bf16-3cb22a667528" providerId="ADAL" clId="{F7E104AB-D1DF-4FA4-A698-3AFD6CF6096E}" dt="2026-07-15T06:51:01.605" v="28"/>
          <ac:spMkLst>
            <pc:docMk/>
            <pc:sldMk cId="1655754616" sldId="267"/>
            <ac:spMk id="14" creationId="{6A681326-1C9D-44A3-A627-3871BDAE4127}"/>
          </ac:spMkLst>
        </pc:spChg>
        <pc:grpChg chg="add">
          <ac:chgData name="Marie Aurora Lerche Exner" userId="903df48d-c522-4d17-bf16-3cb22a667528" providerId="ADAL" clId="{F7E104AB-D1DF-4FA4-A698-3AFD6CF6096E}" dt="2026-07-15T06:54:35.939" v="62" actId="26606"/>
          <ac:grpSpMkLst>
            <pc:docMk/>
            <pc:sldMk cId="1655754616" sldId="267"/>
            <ac:grpSpMk id="6" creationId="{28FAF094-D087-493F-8DF9-A486C2D6BBAA}"/>
          </ac:grpSpMkLst>
        </pc:grpChg>
      </pc:sldChg>
      <pc:sldChg chg="addSp delSp modSp mod setBg delDesignElem">
        <pc:chgData name="Marie Aurora Lerche Exner" userId="903df48d-c522-4d17-bf16-3cb22a667528" providerId="ADAL" clId="{F7E104AB-D1DF-4FA4-A698-3AFD6CF6096E}" dt="2026-07-15T06:54:15.077" v="59" actId="26606"/>
        <pc:sldMkLst>
          <pc:docMk/>
          <pc:sldMk cId="3395228398" sldId="268"/>
        </pc:sldMkLst>
        <pc:spChg chg="mod">
          <ac:chgData name="Marie Aurora Lerche Exner" userId="903df48d-c522-4d17-bf16-3cb22a667528" providerId="ADAL" clId="{F7E104AB-D1DF-4FA4-A698-3AFD6CF6096E}" dt="2026-07-15T06:54:15.077" v="59" actId="26606"/>
          <ac:spMkLst>
            <pc:docMk/>
            <pc:sldMk cId="3395228398" sldId="268"/>
            <ac:spMk id="2" creationId="{00000000-0000-0000-0000-000000000000}"/>
          </ac:spMkLst>
        </pc:spChg>
        <pc:spChg chg="mod">
          <ac:chgData name="Marie Aurora Lerche Exner" userId="903df48d-c522-4d17-bf16-3cb22a667528" providerId="ADAL" clId="{F7E104AB-D1DF-4FA4-A698-3AFD6CF6096E}" dt="2026-07-15T06:54:15.077" v="59" actId="26606"/>
          <ac:spMkLst>
            <pc:docMk/>
            <pc:sldMk cId="3395228398" sldId="268"/>
            <ac:spMk id="3" creationId="{00000000-0000-0000-0000-000000000000}"/>
          </ac:spMkLst>
        </pc:spChg>
        <pc:spChg chg="add">
          <ac:chgData name="Marie Aurora Lerche Exner" userId="903df48d-c522-4d17-bf16-3cb22a667528" providerId="ADAL" clId="{F7E104AB-D1DF-4FA4-A698-3AFD6CF6096E}" dt="2026-07-15T06:54:15.077" v="59" actId="26606"/>
          <ac:spMkLst>
            <pc:docMk/>
            <pc:sldMk cId="3395228398" sldId="268"/>
            <ac:spMk id="5" creationId="{DBF61EA3-B236-439E-9C0B-340980D56BEE}"/>
          </ac:spMkLst>
        </pc:spChg>
        <pc:spChg chg="del">
          <ac:chgData name="Marie Aurora Lerche Exner" userId="903df48d-c522-4d17-bf16-3cb22a667528" providerId="ADAL" clId="{F7E104AB-D1DF-4FA4-A698-3AFD6CF6096E}" dt="2026-07-15T06:51:01.605" v="28"/>
          <ac:spMkLst>
            <pc:docMk/>
            <pc:sldMk cId="3395228398" sldId="268"/>
            <ac:spMk id="8" creationId="{923E8915-D2AA-4327-A45A-972C3CA9574B}"/>
          </ac:spMkLst>
        </pc:spChg>
        <pc:spChg chg="add">
          <ac:chgData name="Marie Aurora Lerche Exner" userId="903df48d-c522-4d17-bf16-3cb22a667528" providerId="ADAL" clId="{F7E104AB-D1DF-4FA4-A698-3AFD6CF6096E}" dt="2026-07-15T06:54:15.077" v="59" actId="26606"/>
          <ac:spMkLst>
            <pc:docMk/>
            <pc:sldMk cId="3395228398" sldId="268"/>
            <ac:spMk id="9" creationId="{E659831F-0D9A-4C63-9EBB-8435B85A440F}"/>
          </ac:spMkLst>
        </pc:spChg>
        <pc:spChg chg="del">
          <ac:chgData name="Marie Aurora Lerche Exner" userId="903df48d-c522-4d17-bf16-3cb22a667528" providerId="ADAL" clId="{F7E104AB-D1DF-4FA4-A698-3AFD6CF6096E}" dt="2026-07-15T06:51:01.605" v="28"/>
          <ac:spMkLst>
            <pc:docMk/>
            <pc:sldMk cId="3395228398" sldId="268"/>
            <ac:spMk id="10" creationId="{8302FC3C-9804-4950-B721-5FD704BA6065}"/>
          </ac:spMkLst>
        </pc:spChg>
        <pc:spChg chg="del">
          <ac:chgData name="Marie Aurora Lerche Exner" userId="903df48d-c522-4d17-bf16-3cb22a667528" providerId="ADAL" clId="{F7E104AB-D1DF-4FA4-A698-3AFD6CF6096E}" dt="2026-07-15T06:51:01.605" v="28"/>
          <ac:spMkLst>
            <pc:docMk/>
            <pc:sldMk cId="3395228398" sldId="268"/>
            <ac:spMk id="16" creationId="{F3798573-F27B-47EB-8EA4-7EE34954C2D6}"/>
          </ac:spMkLst>
        </pc:spChg>
        <pc:grpChg chg="add">
          <ac:chgData name="Marie Aurora Lerche Exner" userId="903df48d-c522-4d17-bf16-3cb22a667528" providerId="ADAL" clId="{F7E104AB-D1DF-4FA4-A698-3AFD6CF6096E}" dt="2026-07-15T06:54:15.077" v="59" actId="26606"/>
          <ac:grpSpMkLst>
            <pc:docMk/>
            <pc:sldMk cId="3395228398" sldId="268"/>
            <ac:grpSpMk id="6" creationId="{28FAF094-D087-493F-8DF9-A486C2D6BBAA}"/>
          </ac:grpSpMkLst>
        </pc:grpChg>
        <pc:picChg chg="del">
          <ac:chgData name="Marie Aurora Lerche Exner" userId="903df48d-c522-4d17-bf16-3cb22a667528" providerId="ADAL" clId="{F7E104AB-D1DF-4FA4-A698-3AFD6CF6096E}" dt="2026-07-15T06:51:01.605" v="28"/>
          <ac:picMkLst>
            <pc:docMk/>
            <pc:sldMk cId="3395228398" sldId="268"/>
            <ac:picMk id="14" creationId="{3BC6EBB2-9BDC-4075-BA6B-43A9FBF9C86C}"/>
          </ac:picMkLst>
        </pc:picChg>
        <pc:cxnChg chg="del">
          <ac:chgData name="Marie Aurora Lerche Exner" userId="903df48d-c522-4d17-bf16-3cb22a667528" providerId="ADAL" clId="{F7E104AB-D1DF-4FA4-A698-3AFD6CF6096E}" dt="2026-07-15T06:51:01.605" v="28"/>
          <ac:cxnSpMkLst>
            <pc:docMk/>
            <pc:sldMk cId="3395228398" sldId="268"/>
            <ac:cxnSpMk id="12" creationId="{6B9695BD-ECF6-49CA-8877-8C493193C65D}"/>
          </ac:cxnSpMkLst>
        </pc:cxnChg>
      </pc:sldChg>
      <pc:sldChg chg="addSp modSp mod setBg">
        <pc:chgData name="Marie Aurora Lerche Exner" userId="903df48d-c522-4d17-bf16-3cb22a667528" providerId="ADAL" clId="{F7E104AB-D1DF-4FA4-A698-3AFD6CF6096E}" dt="2026-07-15T06:54:54.071" v="65" actId="14100"/>
        <pc:sldMkLst>
          <pc:docMk/>
          <pc:sldMk cId="729111495" sldId="269"/>
        </pc:sldMkLst>
        <pc:spChg chg="mod">
          <ac:chgData name="Marie Aurora Lerche Exner" userId="903df48d-c522-4d17-bf16-3cb22a667528" providerId="ADAL" clId="{F7E104AB-D1DF-4FA4-A698-3AFD6CF6096E}" dt="2026-07-15T06:54:49.936" v="64" actId="26606"/>
          <ac:spMkLst>
            <pc:docMk/>
            <pc:sldMk cId="729111495" sldId="269"/>
            <ac:spMk id="2" creationId="{00000000-0000-0000-0000-000000000000}"/>
          </ac:spMkLst>
        </pc:spChg>
        <pc:spChg chg="mod">
          <ac:chgData name="Marie Aurora Lerche Exner" userId="903df48d-c522-4d17-bf16-3cb22a667528" providerId="ADAL" clId="{F7E104AB-D1DF-4FA4-A698-3AFD6CF6096E}" dt="2026-07-15T06:54:49.936" v="64" actId="26606"/>
          <ac:spMkLst>
            <pc:docMk/>
            <pc:sldMk cId="729111495" sldId="269"/>
            <ac:spMk id="4" creationId="{00000000-0000-0000-0000-000000000000}"/>
          </ac:spMkLst>
        </pc:spChg>
        <pc:spChg chg="add">
          <ac:chgData name="Marie Aurora Lerche Exner" userId="903df48d-c522-4d17-bf16-3cb22a667528" providerId="ADAL" clId="{F7E104AB-D1DF-4FA4-A698-3AFD6CF6096E}" dt="2026-07-15T06:54:49.936" v="64" actId="26606"/>
          <ac:spMkLst>
            <pc:docMk/>
            <pc:sldMk cId="729111495" sldId="269"/>
            <ac:spMk id="1031" creationId="{47942995-B07F-4636-9A06-C6A104B260A8}"/>
          </ac:spMkLst>
        </pc:spChg>
        <pc:spChg chg="add">
          <ac:chgData name="Marie Aurora Lerche Exner" userId="903df48d-c522-4d17-bf16-3cb22a667528" providerId="ADAL" clId="{F7E104AB-D1DF-4FA4-A698-3AFD6CF6096E}" dt="2026-07-15T06:54:49.936" v="64" actId="26606"/>
          <ac:spMkLst>
            <pc:docMk/>
            <pc:sldMk cId="729111495" sldId="269"/>
            <ac:spMk id="1038" creationId="{B81933D1-5615-42C7-9C0B-4EB7105CCE2D}"/>
          </ac:spMkLst>
        </pc:spChg>
        <pc:spChg chg="add">
          <ac:chgData name="Marie Aurora Lerche Exner" userId="903df48d-c522-4d17-bf16-3cb22a667528" providerId="ADAL" clId="{F7E104AB-D1DF-4FA4-A698-3AFD6CF6096E}" dt="2026-07-15T06:54:49.936" v="64" actId="26606"/>
          <ac:spMkLst>
            <pc:docMk/>
            <pc:sldMk cId="729111495" sldId="269"/>
            <ac:spMk id="1040" creationId="{19C9EAEA-39D0-4B0E-A0EB-51E7B26740B1}"/>
          </ac:spMkLst>
        </pc:spChg>
        <pc:grpChg chg="add">
          <ac:chgData name="Marie Aurora Lerche Exner" userId="903df48d-c522-4d17-bf16-3cb22a667528" providerId="ADAL" clId="{F7E104AB-D1DF-4FA4-A698-3AFD6CF6096E}" dt="2026-07-15T06:54:49.936" v="64" actId="26606"/>
          <ac:grpSpMkLst>
            <pc:docMk/>
            <pc:sldMk cId="729111495" sldId="269"/>
            <ac:grpSpMk id="1033" creationId="{032D8612-31EB-44CF-A1D0-14FD4C705424}"/>
          </ac:grpSpMkLst>
        </pc:grpChg>
        <pc:picChg chg="mod ord">
          <ac:chgData name="Marie Aurora Lerche Exner" userId="903df48d-c522-4d17-bf16-3cb22a667528" providerId="ADAL" clId="{F7E104AB-D1DF-4FA4-A698-3AFD6CF6096E}" dt="2026-07-15T06:54:54.071" v="65" actId="14100"/>
          <ac:picMkLst>
            <pc:docMk/>
            <pc:sldMk cId="729111495" sldId="269"/>
            <ac:picMk id="1026"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2B2CEA-AD33-4D0D-B2F6-DA9B944EE94E}" type="datetimeFigureOut">
              <a:rPr lang="da-DK" smtClean="0"/>
              <a:t>15-07-2026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typografien i masterens</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E3CDC1-4946-4612-B849-1BE55FA29F6C}" type="slidenum">
              <a:rPr lang="da-DK" smtClean="0"/>
              <a:t>‹nr.›</a:t>
            </a:fld>
            <a:endParaRPr lang="da-DK"/>
          </a:p>
        </p:txBody>
      </p:sp>
    </p:spTree>
    <p:extLst>
      <p:ext uri="{BB962C8B-B14F-4D97-AF65-F5344CB8AC3E}">
        <p14:creationId xmlns:p14="http://schemas.microsoft.com/office/powerpoint/2010/main" val="2154271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svampeguide.dk/"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ltLang="da-DK" b="1" dirty="0">
                <a:solidFill>
                  <a:srgbClr val="000000"/>
                </a:solidFill>
                <a:cs typeface="Arial" panose="020B0604020202020204" pitchFamily="34" charset="0"/>
                <a:hlinkClick r:id="rId3"/>
              </a:rPr>
              <a:t>Svampeguide.dk</a:t>
            </a:r>
            <a:r>
              <a:rPr lang="da-DK" altLang="da-DK" dirty="0">
                <a:solidFill>
                  <a:srgbClr val="000000"/>
                </a:solidFill>
                <a:cs typeface="Arial" panose="020B0604020202020204" pitchFamily="34" charset="0"/>
              </a:rPr>
              <a:t> </a:t>
            </a:r>
            <a:endParaRPr lang="da-DK" dirty="0"/>
          </a:p>
        </p:txBody>
      </p:sp>
      <p:sp>
        <p:nvSpPr>
          <p:cNvPr id="4" name="Pladsholder til slidenummer 3"/>
          <p:cNvSpPr>
            <a:spLocks noGrp="1"/>
          </p:cNvSpPr>
          <p:nvPr>
            <p:ph type="sldNum" sz="quarter" idx="5"/>
          </p:nvPr>
        </p:nvSpPr>
        <p:spPr/>
        <p:txBody>
          <a:bodyPr/>
          <a:lstStyle/>
          <a:p>
            <a:fld id="{61E3CDC1-4946-4612-B849-1BE55FA29F6C}" type="slidenum">
              <a:rPr lang="da-DK" smtClean="0"/>
              <a:t>6</a:t>
            </a:fld>
            <a:endParaRPr lang="da-DK"/>
          </a:p>
        </p:txBody>
      </p:sp>
    </p:spTree>
    <p:extLst>
      <p:ext uri="{BB962C8B-B14F-4D97-AF65-F5344CB8AC3E}">
        <p14:creationId xmlns:p14="http://schemas.microsoft.com/office/powerpoint/2010/main" val="2107128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7/15/2026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‹nr.›</a:t>
            </a:fld>
            <a:endParaRPr lang="en-US" dirty="0"/>
          </a:p>
        </p:txBody>
      </p:sp>
    </p:spTree>
    <p:extLst>
      <p:ext uri="{BB962C8B-B14F-4D97-AF65-F5344CB8AC3E}">
        <p14:creationId xmlns:p14="http://schemas.microsoft.com/office/powerpoint/2010/main" val="54545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Vertical Text Placeholder 2"/>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7/15/2026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‹nr.›</a:t>
            </a:fld>
            <a:endParaRPr lang="en-US" dirty="0"/>
          </a:p>
        </p:txBody>
      </p:sp>
    </p:spTree>
    <p:extLst>
      <p:ext uri="{BB962C8B-B14F-4D97-AF65-F5344CB8AC3E}">
        <p14:creationId xmlns:p14="http://schemas.microsoft.com/office/powerpoint/2010/main" val="1507682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a-DK"/>
              <a:t>Klik for at redigere titeltypografien i masteren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7/15/2026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‹nr.›</a:t>
            </a:fld>
            <a:endParaRPr lang="en-US" dirty="0"/>
          </a:p>
        </p:txBody>
      </p:sp>
    </p:spTree>
    <p:extLst>
      <p:ext uri="{BB962C8B-B14F-4D97-AF65-F5344CB8AC3E}">
        <p14:creationId xmlns:p14="http://schemas.microsoft.com/office/powerpoint/2010/main" val="3148588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Content Placeholder 2"/>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7/15/2026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‹nr.›</a:t>
            </a:fld>
            <a:endParaRPr lang="en-US" dirty="0"/>
          </a:p>
        </p:txBody>
      </p:sp>
    </p:spTree>
    <p:extLst>
      <p:ext uri="{BB962C8B-B14F-4D97-AF65-F5344CB8AC3E}">
        <p14:creationId xmlns:p14="http://schemas.microsoft.com/office/powerpoint/2010/main" val="3930563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Date Placeholder 3"/>
          <p:cNvSpPr>
            <a:spLocks noGrp="1"/>
          </p:cNvSpPr>
          <p:nvPr>
            <p:ph type="dt" sz="half" idx="10"/>
          </p:nvPr>
        </p:nvSpPr>
        <p:spPr/>
        <p:txBody>
          <a:bodyPr/>
          <a:lstStyle/>
          <a:p>
            <a:fld id="{9796027F-7875-4030-9381-8BD8C4F21935}" type="datetimeFigureOut">
              <a:rPr lang="en-US" smtClean="0"/>
              <a:t>7/15/2026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‹nr.›</a:t>
            </a:fld>
            <a:endParaRPr lang="en-US" dirty="0"/>
          </a:p>
        </p:txBody>
      </p:sp>
    </p:spTree>
    <p:extLst>
      <p:ext uri="{BB962C8B-B14F-4D97-AF65-F5344CB8AC3E}">
        <p14:creationId xmlns:p14="http://schemas.microsoft.com/office/powerpoint/2010/main" val="249218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t>7/15/2026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‹nr.›</a:t>
            </a:fld>
            <a:endParaRPr lang="en-US" dirty="0"/>
          </a:p>
        </p:txBody>
      </p:sp>
    </p:spTree>
    <p:extLst>
      <p:ext uri="{BB962C8B-B14F-4D97-AF65-F5344CB8AC3E}">
        <p14:creationId xmlns:p14="http://schemas.microsoft.com/office/powerpoint/2010/main" val="3535399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a-DK"/>
              <a:t>Klik for at redigere titeltypografien i masteren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Content Placeholder 3"/>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Content Placeholder 5"/>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t>7/15/2026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‹nr.›</a:t>
            </a:fld>
            <a:endParaRPr lang="en-US" dirty="0"/>
          </a:p>
        </p:txBody>
      </p:sp>
    </p:spTree>
    <p:extLst>
      <p:ext uri="{BB962C8B-B14F-4D97-AF65-F5344CB8AC3E}">
        <p14:creationId xmlns:p14="http://schemas.microsoft.com/office/powerpoint/2010/main" val="157993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Date Placeholder 2"/>
          <p:cNvSpPr>
            <a:spLocks noGrp="1"/>
          </p:cNvSpPr>
          <p:nvPr>
            <p:ph type="dt" sz="half" idx="10"/>
          </p:nvPr>
        </p:nvSpPr>
        <p:spPr/>
        <p:txBody>
          <a:bodyPr/>
          <a:lstStyle/>
          <a:p>
            <a:fld id="{4509A250-FF31-4206-8172-F9D3106AACB1}" type="datetimeFigureOut">
              <a:rPr lang="en-US" smtClean="0"/>
              <a:t>7/15/2026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02111984F565}" type="slidenum">
              <a:rPr lang="en-US" smtClean="0"/>
              <a:t>‹nr.›</a:t>
            </a:fld>
            <a:endParaRPr lang="en-US" dirty="0"/>
          </a:p>
        </p:txBody>
      </p:sp>
    </p:spTree>
    <p:extLst>
      <p:ext uri="{BB962C8B-B14F-4D97-AF65-F5344CB8AC3E}">
        <p14:creationId xmlns:p14="http://schemas.microsoft.com/office/powerpoint/2010/main" val="315704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09A250-FF31-4206-8172-F9D3106AACB1}" type="datetimeFigureOut">
              <a:rPr lang="en-US" smtClean="0"/>
              <a:t>7/15/2026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02111984F565}" type="slidenum">
              <a:rPr lang="en-US" smtClean="0"/>
              <a:t>‹nr.›</a:t>
            </a:fld>
            <a:endParaRPr lang="en-US" dirty="0"/>
          </a:p>
        </p:txBody>
      </p:sp>
    </p:spTree>
    <p:extLst>
      <p:ext uri="{BB962C8B-B14F-4D97-AF65-F5344CB8AC3E}">
        <p14:creationId xmlns:p14="http://schemas.microsoft.com/office/powerpoint/2010/main" val="37728633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4509A250-FF31-4206-8172-F9D3106AACB1}" type="datetimeFigureOut">
              <a:rPr lang="en-US" smtClean="0"/>
              <a:t>7/15/2026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‹nr.›</a:t>
            </a:fld>
            <a:endParaRPr lang="en-US" dirty="0"/>
          </a:p>
        </p:txBody>
      </p:sp>
    </p:spTree>
    <p:extLst>
      <p:ext uri="{BB962C8B-B14F-4D97-AF65-F5344CB8AC3E}">
        <p14:creationId xmlns:p14="http://schemas.microsoft.com/office/powerpoint/2010/main" val="3975890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a-DK"/>
              <a:t>Klik på ikonet for at tilføje et billede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Date Placeholder 4"/>
          <p:cNvSpPr>
            <a:spLocks noGrp="1"/>
          </p:cNvSpPr>
          <p:nvPr>
            <p:ph type="dt" sz="half" idx="10"/>
          </p:nvPr>
        </p:nvSpPr>
        <p:spPr/>
        <p:txBody>
          <a:bodyPr/>
          <a:lstStyle/>
          <a:p>
            <a:fld id="{4509A250-FF31-4206-8172-F9D3106AACB1}" type="datetimeFigureOut">
              <a:rPr lang="en-US" smtClean="0"/>
              <a:t>7/15/2026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‹nr.›</a:t>
            </a:fld>
            <a:endParaRPr lang="en-US" dirty="0"/>
          </a:p>
        </p:txBody>
      </p:sp>
    </p:spTree>
    <p:extLst>
      <p:ext uri="{BB962C8B-B14F-4D97-AF65-F5344CB8AC3E}">
        <p14:creationId xmlns:p14="http://schemas.microsoft.com/office/powerpoint/2010/main" val="220256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AD347D-5ACD-4C99-B74B-A9C85AD731AF}" type="datetimeFigureOut">
              <a:rPr lang="en-US" smtClean="0"/>
              <a:t>7/15/2026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02111984F565}" type="slidenum">
              <a:rPr lang="en-US" smtClean="0"/>
              <a:t>‹nr.›</a:t>
            </a:fld>
            <a:endParaRPr lang="en-US" dirty="0"/>
          </a:p>
        </p:txBody>
      </p:sp>
    </p:spTree>
    <p:extLst>
      <p:ext uri="{BB962C8B-B14F-4D97-AF65-F5344CB8AC3E}">
        <p14:creationId xmlns:p14="http://schemas.microsoft.com/office/powerpoint/2010/main" val="2082069262"/>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PIYWzfVW-ws" TargetMode="External"/><Relationship Id="rId2" Type="http://schemas.openxmlformats.org/officeDocument/2006/relationships/hyperlink" Target="https://www.youtube.com/results?search_query=tvedemos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thedanishmorelproject.com/da/morkel-projektet/"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248;stershatte.dk/" TargetMode="External"/><Relationship Id="rId7" Type="http://schemas.openxmlformats.org/officeDocument/2006/relationships/hyperlink" Target="https://tvedemose.dk/" TargetMode="External"/><Relationship Id="rId2" Type="http://schemas.openxmlformats.org/officeDocument/2006/relationships/hyperlink" Target="https://tagtomat.dk/produkt-kategori/svampedyrkning/" TargetMode="External"/><Relationship Id="rId1" Type="http://schemas.openxmlformats.org/officeDocument/2006/relationships/slideLayout" Target="../slideLayouts/slideLayout2.xml"/><Relationship Id="rId6" Type="http://schemas.openxmlformats.org/officeDocument/2006/relationships/hyperlink" Target="https://www.fynsoesvampe.dk/" TargetMode="External"/><Relationship Id="rId5" Type="http://schemas.openxmlformats.org/officeDocument/2006/relationships/hyperlink" Target="https://www.fungafarm.com/" TargetMode="External"/><Relationship Id="rId4" Type="http://schemas.openxmlformats.org/officeDocument/2006/relationships/hyperlink" Target="https://www.beyondcoffee.dk/"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youtube.com/watch?v=BlcKBKJ8uro" TargetMode="External"/><Relationship Id="rId7" Type="http://schemas.openxmlformats.org/officeDocument/2006/relationships/image" Target="../media/image5.jpeg"/><Relationship Id="rId2" Type="http://schemas.openxmlformats.org/officeDocument/2006/relationships/hyperlink" Target="https://www.youtube.com/watch?v=bxABOiay6oA" TargetMode="External"/><Relationship Id="rId1" Type="http://schemas.openxmlformats.org/officeDocument/2006/relationships/slideLayout" Target="../slideLayouts/slideLayout2.xml"/><Relationship Id="rId6" Type="http://schemas.openxmlformats.org/officeDocument/2006/relationships/hyperlink" Target="https://www.youtube.com/watch?v=uznXI8wrdag" TargetMode="External"/><Relationship Id="rId5" Type="http://schemas.openxmlformats.org/officeDocument/2006/relationships/hyperlink" Target="https://www.youtube.com/watch?v=KEqNeIew2uk" TargetMode="External"/><Relationship Id="rId4" Type="http://schemas.openxmlformats.org/officeDocument/2006/relationships/hyperlink" Target="https://www.youtube.com/watch?v=or8CRQZ91Fg"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zSCO_K4HqOE"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42000"/>
                <a:hueMod val="42000"/>
                <a:satMod val="124000"/>
                <a:lumMod val="62000"/>
              </a:schemeClr>
              <a:schemeClr val="bg2">
                <a:tint val="96000"/>
                <a:satMod val="130000"/>
              </a:schemeClr>
            </a:duotone>
          </a:blip>
          <a:stretch/>
        </a:blipFill>
        <a:effectLst/>
      </p:bgPr>
    </p:bg>
    <p:spTree>
      <p:nvGrpSpPr>
        <p:cNvPr id="1" name=""/>
        <p:cNvGrpSpPr/>
        <p:nvPr/>
      </p:nvGrpSpPr>
      <p:grpSpPr>
        <a:xfrm>
          <a:off x="0" y="0"/>
          <a:ext cx="0" cy="0"/>
          <a:chOff x="0" y="0"/>
          <a:chExt cx="0" cy="0"/>
        </a:xfrm>
      </p:grpSpPr>
      <p:pic>
        <p:nvPicPr>
          <p:cNvPr id="4" name="Picture 3" descr="Pearl hvid-skaller">
            <a:extLst>
              <a:ext uri="{FF2B5EF4-FFF2-40B4-BE49-F238E27FC236}">
                <a16:creationId xmlns:a16="http://schemas.microsoft.com/office/drawing/2014/main" id="{BF02B993-63D3-FDAB-CF5B-D72E22515CA9}"/>
              </a:ext>
            </a:extLst>
          </p:cNvPr>
          <p:cNvPicPr>
            <a:picLocks noChangeAspect="1"/>
          </p:cNvPicPr>
          <p:nvPr/>
        </p:nvPicPr>
        <p:blipFill>
          <a:blip r:embed="rId3">
            <a:duotone>
              <a:prstClr val="black"/>
              <a:schemeClr val="accent5">
                <a:tint val="45000"/>
                <a:satMod val="400000"/>
              </a:schemeClr>
            </a:duotone>
            <a:alphaModFix amt="25000"/>
          </a:blip>
          <a:srcRect t="23391" r="9091"/>
          <a:stretch>
            <a:fillRect/>
          </a:stretch>
        </p:blipFill>
        <p:spPr>
          <a:xfrm>
            <a:off x="20" y="10"/>
            <a:ext cx="12191980" cy="6857990"/>
          </a:xfrm>
          <a:prstGeom prst="rect">
            <a:avLst/>
          </a:prstGeom>
        </p:spPr>
      </p:pic>
      <p:sp>
        <p:nvSpPr>
          <p:cNvPr id="2" name="Titel 1"/>
          <p:cNvSpPr>
            <a:spLocks noGrp="1"/>
          </p:cNvSpPr>
          <p:nvPr>
            <p:ph type="ctrTitle"/>
          </p:nvPr>
        </p:nvSpPr>
        <p:spPr/>
        <p:txBody>
          <a:bodyPr>
            <a:normAutofit/>
          </a:bodyPr>
          <a:lstStyle/>
          <a:p>
            <a:r>
              <a:rPr lang="da-DK"/>
              <a:t>Svampe og svampedyrkning</a:t>
            </a:r>
          </a:p>
        </p:txBody>
      </p:sp>
    </p:spTree>
    <p:extLst>
      <p:ext uri="{BB962C8B-B14F-4D97-AF65-F5344CB8AC3E}">
        <p14:creationId xmlns:p14="http://schemas.microsoft.com/office/powerpoint/2010/main" val="2786420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808638" y="386930"/>
            <a:ext cx="9236700" cy="1188950"/>
          </a:xfrm>
        </p:spPr>
        <p:txBody>
          <a:bodyPr vert="horz" lIns="91440" tIns="45720" rIns="91440" bIns="45720" rtlCol="0" anchor="b">
            <a:normAutofit/>
          </a:bodyPr>
          <a:lstStyle/>
          <a:p>
            <a:r>
              <a:rPr lang="en-US" sz="5000" kern="1200">
                <a:solidFill>
                  <a:schemeClr val="tx1"/>
                </a:solidFill>
                <a:latin typeface="+mj-lt"/>
                <a:ea typeface="+mj-ea"/>
                <a:cs typeface="+mj-cs"/>
              </a:rPr>
              <a:t>Produktion af svampe derhjemme</a:t>
            </a:r>
          </a:p>
        </p:txBody>
      </p:sp>
      <p:grpSp>
        <p:nvGrpSpPr>
          <p:cNvPr id="13" name="Group 12">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4" name="Rectangle 13">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kstfelt 5"/>
          <p:cNvSpPr txBox="1"/>
          <p:nvPr/>
        </p:nvSpPr>
        <p:spPr>
          <a:xfrm>
            <a:off x="793660" y="2599509"/>
            <a:ext cx="10143668" cy="3435531"/>
          </a:xfrm>
          <a:prstGeom prst="rect">
            <a:avLst/>
          </a:prstGeom>
        </p:spPr>
        <p:txBody>
          <a:bodyPr vert="horz" lIns="91440" tIns="45720" rIns="91440" bIns="45720" rtlCol="0" anchor="ctr">
            <a:normAutofit/>
          </a:bodyPr>
          <a:lstStyle/>
          <a:p>
            <a:pPr indent="-228600" defTabSz="914400">
              <a:lnSpc>
                <a:spcPct val="90000"/>
              </a:lnSpc>
              <a:spcAft>
                <a:spcPts val="600"/>
              </a:spcAft>
              <a:buFont typeface="Arial" panose="020B0604020202020204" pitchFamily="34" charset="0"/>
              <a:buChar char="•"/>
            </a:pPr>
            <a:endParaRPr lang="en-US" sz="1300"/>
          </a:p>
          <a:p>
            <a:pPr indent="-228600" defTabSz="914400">
              <a:lnSpc>
                <a:spcPct val="90000"/>
              </a:lnSpc>
              <a:spcAft>
                <a:spcPts val="600"/>
              </a:spcAft>
              <a:buFont typeface="Arial" panose="020B0604020202020204" pitchFamily="34" charset="0"/>
              <a:buChar char="•"/>
            </a:pPr>
            <a:r>
              <a:rPr lang="en-US" sz="1300" b="1" u="sng"/>
              <a:t>Husk god hygiejne!</a:t>
            </a:r>
          </a:p>
          <a:p>
            <a:pPr indent="-228600" defTabSz="914400">
              <a:lnSpc>
                <a:spcPct val="90000"/>
              </a:lnSpc>
              <a:spcAft>
                <a:spcPts val="600"/>
              </a:spcAft>
              <a:buFont typeface="Arial" panose="020B0604020202020204" pitchFamily="34" charset="0"/>
              <a:buChar char="•"/>
            </a:pPr>
            <a:endParaRPr lang="en-US" sz="1300" u="sng"/>
          </a:p>
          <a:p>
            <a:pPr indent="-228600" defTabSz="914400">
              <a:lnSpc>
                <a:spcPct val="90000"/>
              </a:lnSpc>
              <a:spcAft>
                <a:spcPts val="600"/>
              </a:spcAft>
              <a:buFont typeface="Arial" panose="020B0604020202020204" pitchFamily="34" charset="0"/>
              <a:buChar char="•"/>
            </a:pPr>
            <a:r>
              <a:rPr lang="en-US" sz="1300" b="1" u="sng"/>
              <a:t>Vækstfasen</a:t>
            </a:r>
            <a:r>
              <a:rPr lang="en-US" sz="1300"/>
              <a:t> er perioden, hvor du tilbereder substratet fx kaffegrums eller savsmuld, og myceliet får lov til at sprede sig. Substratet skal indeholde 55-75 % vand. Her vokser svampen sig stærk, så den er klar til næste fase, hvor den skal give frugt. Den optimale temperatur i denne fase er ved 17-25 grader (afhængig af arten), og </a:t>
            </a:r>
            <a:r>
              <a:rPr lang="en-US" sz="1300" b="1"/>
              <a:t>uden lys</a:t>
            </a:r>
          </a:p>
          <a:p>
            <a:pPr indent="-228600" defTabSz="914400">
              <a:lnSpc>
                <a:spcPct val="90000"/>
              </a:lnSpc>
              <a:spcAft>
                <a:spcPts val="600"/>
              </a:spcAft>
              <a:buFont typeface="Arial" panose="020B0604020202020204" pitchFamily="34" charset="0"/>
              <a:buChar char="•"/>
            </a:pPr>
            <a:endParaRPr lang="en-US" sz="1300"/>
          </a:p>
          <a:p>
            <a:pPr indent="-228600" defTabSz="914400">
              <a:lnSpc>
                <a:spcPct val="90000"/>
              </a:lnSpc>
              <a:spcAft>
                <a:spcPts val="600"/>
              </a:spcAft>
              <a:buFont typeface="Arial" panose="020B0604020202020204" pitchFamily="34" charset="0"/>
              <a:buChar char="•"/>
            </a:pPr>
            <a:r>
              <a:rPr lang="en-US" sz="1300" b="1" u="sng"/>
              <a:t>Frugtsætningsfasen</a:t>
            </a:r>
            <a:r>
              <a:rPr lang="en-US" sz="1300"/>
              <a:t> begynder, når substratet er blevet hvidt af mycelium. I denne fase er de optimale vækstforhold 14-21 grader (afhængig af arten), høj luftfugtighed og lyse omgivelser </a:t>
            </a:r>
            <a:r>
              <a:rPr lang="en-US" sz="1300" b="1"/>
              <a:t>(uden direkte sollys)</a:t>
            </a:r>
            <a:r>
              <a:rPr lang="en-US" sz="1300"/>
              <a:t>. For at opnå en høj luftfugtighed kan du sprøjte lidt vand omkring svampene med en forstøver eller placere beholderen i en skål med lidt vand i bunden. En høj luftfugtighed giver større svampe</a:t>
            </a:r>
          </a:p>
          <a:p>
            <a:pPr indent="-228600" defTabSz="914400">
              <a:lnSpc>
                <a:spcPct val="90000"/>
              </a:lnSpc>
              <a:spcAft>
                <a:spcPts val="600"/>
              </a:spcAft>
              <a:buFont typeface="Arial" panose="020B0604020202020204" pitchFamily="34" charset="0"/>
              <a:buChar char="•"/>
            </a:pPr>
            <a:endParaRPr lang="en-US" sz="1300"/>
          </a:p>
          <a:p>
            <a:pPr indent="-228600" defTabSz="914400">
              <a:lnSpc>
                <a:spcPct val="90000"/>
              </a:lnSpc>
              <a:spcAft>
                <a:spcPts val="600"/>
              </a:spcAft>
              <a:buFont typeface="Arial" panose="020B0604020202020204" pitchFamily="34" charset="0"/>
              <a:buChar char="•"/>
            </a:pPr>
            <a:r>
              <a:rPr lang="en-US" sz="1300">
                <a:hlinkClick r:id="rId2"/>
              </a:rPr>
              <a:t>Video: Tvedemose</a:t>
            </a:r>
            <a:endParaRPr lang="en-US" sz="1300"/>
          </a:p>
          <a:p>
            <a:pPr indent="-228600" defTabSz="914400">
              <a:lnSpc>
                <a:spcPct val="90000"/>
              </a:lnSpc>
              <a:spcAft>
                <a:spcPts val="600"/>
              </a:spcAft>
              <a:buFont typeface="Arial" panose="020B0604020202020204" pitchFamily="34" charset="0"/>
              <a:buChar char="•"/>
            </a:pPr>
            <a:endParaRPr lang="en-US" sz="1300"/>
          </a:p>
          <a:p>
            <a:pPr indent="-228600" defTabSz="914400">
              <a:lnSpc>
                <a:spcPct val="90000"/>
              </a:lnSpc>
              <a:spcAft>
                <a:spcPts val="600"/>
              </a:spcAft>
              <a:buFont typeface="Arial" panose="020B0604020202020204" pitchFamily="34" charset="0"/>
              <a:buChar char="•"/>
            </a:pPr>
            <a:r>
              <a:rPr lang="en-US" sz="1300">
                <a:hlinkClick r:id="rId3"/>
              </a:rPr>
              <a:t>Video: Udendørs såbed</a:t>
            </a:r>
            <a:endParaRPr lang="en-US" sz="1300"/>
          </a:p>
          <a:p>
            <a:pPr indent="-228600" defTabSz="914400">
              <a:lnSpc>
                <a:spcPct val="90000"/>
              </a:lnSpc>
              <a:spcAft>
                <a:spcPts val="600"/>
              </a:spcAft>
              <a:buFont typeface="Arial" panose="020B0604020202020204" pitchFamily="34" charset="0"/>
              <a:buChar char="•"/>
            </a:pPr>
            <a:endParaRPr lang="en-US" sz="1300"/>
          </a:p>
          <a:p>
            <a:pPr indent="-228600" defTabSz="914400">
              <a:lnSpc>
                <a:spcPct val="90000"/>
              </a:lnSpc>
              <a:spcAft>
                <a:spcPts val="600"/>
              </a:spcAft>
              <a:buFont typeface="Arial" panose="020B0604020202020204" pitchFamily="34" charset="0"/>
              <a:buChar char="•"/>
            </a:pPr>
            <a:endParaRPr lang="en-US" sz="1300"/>
          </a:p>
        </p:txBody>
      </p:sp>
    </p:spTree>
    <p:extLst>
      <p:ext uri="{BB962C8B-B14F-4D97-AF65-F5344CB8AC3E}">
        <p14:creationId xmlns:p14="http://schemas.microsoft.com/office/powerpoint/2010/main" val="2397088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808638" y="386930"/>
            <a:ext cx="9236700" cy="1188950"/>
          </a:xfrm>
        </p:spPr>
        <p:txBody>
          <a:bodyPr anchor="b">
            <a:normAutofit/>
          </a:bodyPr>
          <a:lstStyle/>
          <a:p>
            <a:r>
              <a:rPr lang="da-DK" sz="5400"/>
              <a:t>Svampe i naturen</a:t>
            </a:r>
          </a:p>
        </p:txBody>
      </p:sp>
      <p:grpSp>
        <p:nvGrpSpPr>
          <p:cNvPr id="6"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p:cNvSpPr>
            <a:spLocks noGrp="1"/>
          </p:cNvSpPr>
          <p:nvPr>
            <p:ph idx="1"/>
          </p:nvPr>
        </p:nvSpPr>
        <p:spPr>
          <a:xfrm>
            <a:off x="793660" y="2599509"/>
            <a:ext cx="10143668" cy="3435531"/>
          </a:xfrm>
        </p:spPr>
        <p:txBody>
          <a:bodyPr anchor="ctr">
            <a:normAutofit/>
          </a:bodyPr>
          <a:lstStyle/>
          <a:p>
            <a:r>
              <a:rPr lang="da-DK" sz="1900"/>
              <a:t>Mykorrhiza: På dansk svamperod – det er en symbiose mellem en svamp og en plante. Svampen giver planten vand og næringsstoffer, mens planten giver svampen kulhydrater/kulstof </a:t>
            </a:r>
          </a:p>
          <a:p>
            <a:r>
              <a:rPr lang="da-DK" sz="1900"/>
              <a:t>Mykorrhiza er desuden naturens svar på internettet, hvor vigtig information spredes igennem. På den måde kan planter fx advare hinanden om skadedyr, fx kan en Alm. Bøg have over 200 kontakter</a:t>
            </a:r>
          </a:p>
          <a:p>
            <a:r>
              <a:rPr lang="da-DK" sz="1900"/>
              <a:t>Det vurderes at 90-95 % af alle planter har mykorrhiza </a:t>
            </a:r>
          </a:p>
          <a:p>
            <a:r>
              <a:rPr lang="da-DK" sz="1900"/>
              <a:t>Mykorrhiza er også grunden til at mange populære spisesvampe som kantarel eller Karl Johan ikke kan dyrkes kommercielt (endnu?)</a:t>
            </a:r>
          </a:p>
          <a:p>
            <a:r>
              <a:rPr lang="da-DK" sz="1900">
                <a:hlinkClick r:id="rId2"/>
              </a:rPr>
              <a:t>Morkel-projektet</a:t>
            </a:r>
            <a:endParaRPr lang="da-DK" sz="1900"/>
          </a:p>
          <a:p>
            <a:r>
              <a:rPr lang="da-DK" sz="1900"/>
              <a:t>Få hjælp til identifikation af svampe i naturen med fx appen Svampeatlas eller en god svampebog og prøv dig langsomt og SIKKERT frem! Hvert efterår er der guidede svampeture over hele landet</a:t>
            </a:r>
          </a:p>
        </p:txBody>
      </p:sp>
    </p:spTree>
    <p:extLst>
      <p:ext uri="{BB962C8B-B14F-4D97-AF65-F5344CB8AC3E}">
        <p14:creationId xmlns:p14="http://schemas.microsoft.com/office/powerpoint/2010/main" val="3813431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808638" y="386930"/>
            <a:ext cx="9236700" cy="1188950"/>
          </a:xfrm>
        </p:spPr>
        <p:txBody>
          <a:bodyPr anchor="b">
            <a:normAutofit/>
          </a:bodyPr>
          <a:lstStyle/>
          <a:p>
            <a:r>
              <a:rPr lang="da-DK" sz="4600"/>
              <a:t>Danske forhandlere og producenter </a:t>
            </a:r>
          </a:p>
        </p:txBody>
      </p:sp>
      <p:grpSp>
        <p:nvGrpSpPr>
          <p:cNvPr id="6"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p:cNvSpPr>
            <a:spLocks noGrp="1"/>
          </p:cNvSpPr>
          <p:nvPr>
            <p:ph idx="1"/>
          </p:nvPr>
        </p:nvSpPr>
        <p:spPr>
          <a:xfrm>
            <a:off x="793660" y="2599509"/>
            <a:ext cx="10143668" cy="3435531"/>
          </a:xfrm>
        </p:spPr>
        <p:txBody>
          <a:bodyPr anchor="ctr">
            <a:normAutofit/>
          </a:bodyPr>
          <a:lstStyle/>
          <a:p>
            <a:r>
              <a:rPr lang="da-DK" sz="2400">
                <a:hlinkClick r:id="rId2"/>
              </a:rPr>
              <a:t>Tagtomat</a:t>
            </a:r>
            <a:r>
              <a:rPr lang="da-DK" sz="2400"/>
              <a:t> </a:t>
            </a:r>
          </a:p>
          <a:p>
            <a:r>
              <a:rPr lang="da-DK" sz="2400">
                <a:hlinkClick r:id="rId3"/>
              </a:rPr>
              <a:t>Østershatte</a:t>
            </a:r>
            <a:r>
              <a:rPr lang="da-DK" sz="2400"/>
              <a:t> (Skyttegården)</a:t>
            </a:r>
          </a:p>
          <a:p>
            <a:r>
              <a:rPr lang="da-DK" sz="2400">
                <a:hlinkClick r:id="rId4"/>
              </a:rPr>
              <a:t>Beyond Coffee</a:t>
            </a:r>
            <a:endParaRPr lang="da-DK" sz="2400"/>
          </a:p>
          <a:p>
            <a:r>
              <a:rPr lang="da-DK" sz="2400">
                <a:hlinkClick r:id="rId5"/>
              </a:rPr>
              <a:t>Funga Farm</a:t>
            </a:r>
            <a:endParaRPr lang="da-DK" sz="2400"/>
          </a:p>
          <a:p>
            <a:r>
              <a:rPr lang="da-DK" sz="2400">
                <a:hlinkClick r:id="rId6"/>
              </a:rPr>
              <a:t>Fyns Ø Svampe</a:t>
            </a:r>
            <a:endParaRPr lang="da-DK" sz="2400"/>
          </a:p>
          <a:p>
            <a:r>
              <a:rPr lang="da-DK" sz="2400">
                <a:hlinkClick r:id="rId7"/>
              </a:rPr>
              <a:t>Tvedemose</a:t>
            </a:r>
            <a:endParaRPr lang="da-DK" sz="2400"/>
          </a:p>
          <a:p>
            <a:pPr marL="0" indent="0">
              <a:buNone/>
            </a:pPr>
            <a:endParaRPr lang="da-DK" sz="2400"/>
          </a:p>
        </p:txBody>
      </p:sp>
    </p:spTree>
    <p:extLst>
      <p:ext uri="{BB962C8B-B14F-4D97-AF65-F5344CB8AC3E}">
        <p14:creationId xmlns:p14="http://schemas.microsoft.com/office/powerpoint/2010/main" val="1655754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589560" y="856180"/>
            <a:ext cx="4560584" cy="1128068"/>
          </a:xfrm>
        </p:spPr>
        <p:txBody>
          <a:bodyPr anchor="ctr">
            <a:normAutofit/>
          </a:bodyPr>
          <a:lstStyle/>
          <a:p>
            <a:r>
              <a:rPr lang="da-DK" sz="3100"/>
              <a:t>Hvorfor skal vi interessere os for svampe?</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p:cNvSpPr>
            <a:spLocks noGrp="1"/>
          </p:cNvSpPr>
          <p:nvPr>
            <p:ph idx="1"/>
          </p:nvPr>
        </p:nvSpPr>
        <p:spPr>
          <a:xfrm>
            <a:off x="590719" y="2330505"/>
            <a:ext cx="4559425" cy="3979585"/>
          </a:xfrm>
        </p:spPr>
        <p:txBody>
          <a:bodyPr anchor="ctr">
            <a:normAutofit/>
          </a:bodyPr>
          <a:lstStyle/>
          <a:p>
            <a:r>
              <a:rPr lang="da-DK" sz="1400" dirty="0"/>
              <a:t>Produktion af svampe har et langt lavere vandforbrug og CO2 udledning end næsten alle andre fødevarer, og de er mindre pladskrævende</a:t>
            </a:r>
          </a:p>
          <a:p>
            <a:r>
              <a:rPr lang="da-DK" sz="1400" dirty="0"/>
              <a:t>Svampe kan laves af restprodukter fra husholdningen og industrien som fx kaffegrums og savsmuld </a:t>
            </a:r>
          </a:p>
          <a:p>
            <a:r>
              <a:rPr lang="da-DK" sz="1400" dirty="0"/>
              <a:t>Svampe kan erstatte (noget) kød. Svampe er proteinrige og giver maden umami, den 5. grundsmag – altså velsmag</a:t>
            </a:r>
          </a:p>
          <a:p>
            <a:r>
              <a:rPr lang="da-DK" sz="1400" dirty="0"/>
              <a:t>Alle kan dyrke svampe både inden- og udenfor stort set året rundt </a:t>
            </a:r>
          </a:p>
          <a:p>
            <a:r>
              <a:rPr lang="da-DK" sz="1400" dirty="0"/>
              <a:t>Udover spisesvampe kan vi dyrke svampe (mycelium) til fx emballage, byggematerialer og medicin</a:t>
            </a:r>
          </a:p>
          <a:p>
            <a:r>
              <a:rPr lang="da-DK" sz="1400" dirty="0"/>
              <a:t>Svampe kan desuden gavne vores kulturplanter og naturen</a:t>
            </a:r>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Rødt svampe i området">
            <a:extLst>
              <a:ext uri="{FF2B5EF4-FFF2-40B4-BE49-F238E27FC236}">
                <a16:creationId xmlns:a16="http://schemas.microsoft.com/office/drawing/2014/main" id="{AFE4F40E-49AB-F3A3-3805-A0EA4690694D}"/>
              </a:ext>
            </a:extLst>
          </p:cNvPr>
          <p:cNvPicPr>
            <a:picLocks noChangeAspect="1"/>
          </p:cNvPicPr>
          <p:nvPr/>
        </p:nvPicPr>
        <p:blipFill>
          <a:blip r:embed="rId2"/>
          <a:srcRect l="26896" r="4247" b="1"/>
          <a:stretch>
            <a:fillRect/>
          </a:stretch>
        </p:blipFill>
        <p:spPr>
          <a:xfrm>
            <a:off x="5977788" y="799352"/>
            <a:ext cx="5425410" cy="5259296"/>
          </a:xfrm>
          <a:prstGeom prst="rect">
            <a:avLst/>
          </a:prstGeom>
        </p:spPr>
      </p:pic>
    </p:spTree>
    <p:extLst>
      <p:ext uri="{BB962C8B-B14F-4D97-AF65-F5344CB8AC3E}">
        <p14:creationId xmlns:p14="http://schemas.microsoft.com/office/powerpoint/2010/main" val="808649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1113810" y="2960716"/>
            <a:ext cx="4036334" cy="2387600"/>
          </a:xfrm>
        </p:spPr>
        <p:txBody>
          <a:bodyPr vert="horz" lIns="91440" tIns="45720" rIns="91440" bIns="45720" rtlCol="0" anchor="t">
            <a:normAutofit/>
          </a:bodyPr>
          <a:lstStyle/>
          <a:p>
            <a:r>
              <a:rPr lang="en-US" sz="5400" kern="1200">
                <a:solidFill>
                  <a:schemeClr val="tx1"/>
                </a:solidFill>
                <a:latin typeface="+mj-lt"/>
                <a:ea typeface="+mj-ea"/>
                <a:cs typeface="+mj-cs"/>
              </a:rPr>
              <a:t>Vand, CO2 og energi forbrug</a:t>
            </a:r>
          </a:p>
        </p:txBody>
      </p:sp>
      <p:sp>
        <p:nvSpPr>
          <p:cNvPr id="4" name="Tekstfelt 3"/>
          <p:cNvSpPr txBox="1"/>
          <p:nvPr/>
        </p:nvSpPr>
        <p:spPr>
          <a:xfrm>
            <a:off x="1113809" y="953037"/>
            <a:ext cx="4036333" cy="1709849"/>
          </a:xfrm>
          <a:prstGeom prst="rect">
            <a:avLst/>
          </a:prstGeom>
        </p:spPr>
        <p:txBody>
          <a:bodyPr vert="horz" lIns="91440" tIns="45720" rIns="91440" bIns="45720" rtlCol="0" anchor="b">
            <a:normAutofit/>
          </a:bodyPr>
          <a:lstStyle/>
          <a:p>
            <a:pPr defTabSz="914400">
              <a:lnSpc>
                <a:spcPct val="90000"/>
              </a:lnSpc>
              <a:spcBef>
                <a:spcPts val="1000"/>
              </a:spcBef>
            </a:pPr>
            <a:r>
              <a:rPr lang="en-US" sz="2000" kern="1200">
                <a:solidFill>
                  <a:schemeClr val="tx1"/>
                </a:solidFill>
                <a:latin typeface="+mn-lt"/>
                <a:ea typeface="+mn-ea"/>
                <a:cs typeface="+mn-cs"/>
              </a:rPr>
              <a:t>Det kræver ca. 15 liter vand, 2,2 kWh og 0.5 kg CO2 at producere et kilo svampe</a:t>
            </a:r>
          </a:p>
        </p:txBody>
      </p:sp>
      <p:grpSp>
        <p:nvGrpSpPr>
          <p:cNvPr id="1033" name="Group 1032">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1034" name="Rectangle 1033">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6" name="Rectangle 103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38" name="Rectangle 1037">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0" name="Rectangle 103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r/VeganInfographics - How much water does it take to produce these common goods? Comparing green/blue/grey water footprints across crops and animal agricultur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789886" y="1393372"/>
            <a:ext cx="5668607" cy="3920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9111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589560" y="856180"/>
            <a:ext cx="4560584" cy="1128068"/>
          </a:xfrm>
        </p:spPr>
        <p:txBody>
          <a:bodyPr anchor="ctr">
            <a:normAutofit/>
          </a:bodyPr>
          <a:lstStyle/>
          <a:p>
            <a:r>
              <a:rPr lang="da-DK" sz="4000"/>
              <a:t>Inspiration</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p:cNvSpPr>
            <a:spLocks noGrp="1"/>
          </p:cNvSpPr>
          <p:nvPr>
            <p:ph idx="1"/>
          </p:nvPr>
        </p:nvSpPr>
        <p:spPr>
          <a:xfrm>
            <a:off x="590719" y="2330505"/>
            <a:ext cx="4559425" cy="3979585"/>
          </a:xfrm>
        </p:spPr>
        <p:txBody>
          <a:bodyPr anchor="ctr">
            <a:normAutofit/>
          </a:bodyPr>
          <a:lstStyle/>
          <a:p>
            <a:pPr marL="0" indent="0">
              <a:buNone/>
            </a:pPr>
            <a:endParaRPr lang="da-DK" sz="2000"/>
          </a:p>
          <a:p>
            <a:pPr marL="0" indent="0">
              <a:buNone/>
            </a:pPr>
            <a:r>
              <a:rPr lang="da-DK" sz="2000"/>
              <a:t>Video: </a:t>
            </a:r>
            <a:r>
              <a:rPr lang="da-DK" sz="2000">
                <a:hlinkClick r:id="rId2"/>
              </a:rPr>
              <a:t>Fantastic Fungi</a:t>
            </a:r>
            <a:endParaRPr lang="da-DK" sz="2000"/>
          </a:p>
          <a:p>
            <a:pPr marL="0" indent="0">
              <a:buNone/>
            </a:pPr>
            <a:r>
              <a:rPr lang="da-DK" sz="2000"/>
              <a:t>Video: </a:t>
            </a:r>
            <a:r>
              <a:rPr lang="da-DK" sz="2000">
                <a:hlinkClick r:id="rId3"/>
              </a:rPr>
              <a:t>National Geographic</a:t>
            </a:r>
            <a:endParaRPr lang="da-DK" sz="2000"/>
          </a:p>
          <a:p>
            <a:pPr marL="0" indent="0">
              <a:buNone/>
            </a:pPr>
            <a:r>
              <a:rPr lang="da-DK" sz="2000"/>
              <a:t>Video: </a:t>
            </a:r>
            <a:r>
              <a:rPr lang="da-DK" sz="2000">
                <a:hlinkClick r:id="rId4"/>
              </a:rPr>
              <a:t>Fungus: The plastic of the Future</a:t>
            </a:r>
            <a:endParaRPr lang="da-DK" sz="2000"/>
          </a:p>
          <a:p>
            <a:pPr marL="0" indent="0">
              <a:buNone/>
            </a:pPr>
            <a:r>
              <a:rPr lang="da-DK" sz="2000"/>
              <a:t>Video: </a:t>
            </a:r>
            <a:r>
              <a:rPr lang="da-DK" sz="2000">
                <a:hlinkClick r:id="rId5"/>
              </a:rPr>
              <a:t>How much water &amp; energy do mushrooms need?</a:t>
            </a:r>
            <a:r>
              <a:rPr lang="da-DK" sz="2000"/>
              <a:t> </a:t>
            </a:r>
          </a:p>
          <a:p>
            <a:pPr marL="0" indent="0">
              <a:buNone/>
            </a:pPr>
            <a:r>
              <a:rPr lang="da-DK" sz="2000"/>
              <a:t>Video: </a:t>
            </a:r>
            <a:r>
              <a:rPr lang="da-DK" sz="2000">
                <a:hlinkClick r:id="rId6"/>
              </a:rPr>
              <a:t>How mushrooms are turned into bacon and styrofoam </a:t>
            </a:r>
            <a:endParaRPr lang="da-DK" sz="200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Flad rund vækst på et Moss">
            <a:extLst>
              <a:ext uri="{FF2B5EF4-FFF2-40B4-BE49-F238E27FC236}">
                <a16:creationId xmlns:a16="http://schemas.microsoft.com/office/drawing/2014/main" id="{CA5D65C0-940F-0EE8-8855-5EDB1060D6EA}"/>
              </a:ext>
            </a:extLst>
          </p:cNvPr>
          <p:cNvPicPr>
            <a:picLocks noChangeAspect="1"/>
          </p:cNvPicPr>
          <p:nvPr/>
        </p:nvPicPr>
        <p:blipFill>
          <a:blip r:embed="rId7"/>
          <a:srcRect l="10437" r="12194"/>
          <a:stretch>
            <a:fillRect/>
          </a:stretch>
        </p:blipFill>
        <p:spPr>
          <a:xfrm>
            <a:off x="5977788" y="799352"/>
            <a:ext cx="5425410" cy="5259296"/>
          </a:xfrm>
          <a:prstGeom prst="rect">
            <a:avLst/>
          </a:prstGeom>
        </p:spPr>
      </p:pic>
    </p:spTree>
    <p:extLst>
      <p:ext uri="{BB962C8B-B14F-4D97-AF65-F5344CB8AC3E}">
        <p14:creationId xmlns:p14="http://schemas.microsoft.com/office/powerpoint/2010/main" val="966583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5848" y="243712"/>
            <a:ext cx="9404723" cy="1400530"/>
          </a:xfrm>
        </p:spPr>
        <p:txBody>
          <a:bodyPr/>
          <a:lstStyle/>
          <a:p>
            <a:r>
              <a:rPr lang="da-DK" dirty="0"/>
              <a:t>Svampes opbygning &amp; formering</a:t>
            </a:r>
          </a:p>
        </p:txBody>
      </p:sp>
      <p:sp>
        <p:nvSpPr>
          <p:cNvPr id="5" name="Pladsholder til indhold 4"/>
          <p:cNvSpPr>
            <a:spLocks noGrp="1"/>
          </p:cNvSpPr>
          <p:nvPr>
            <p:ph idx="1"/>
          </p:nvPr>
        </p:nvSpPr>
        <p:spPr>
          <a:xfrm>
            <a:off x="0" y="1526874"/>
            <a:ext cx="9222539" cy="3778371"/>
          </a:xfrm>
        </p:spPr>
        <p:txBody>
          <a:bodyPr>
            <a:noAutofit/>
          </a:bodyPr>
          <a:lstStyle/>
          <a:p>
            <a:r>
              <a:rPr lang="da-DK" sz="2100" dirty="0"/>
              <a:t>Svampe kan være encellede som eksempelvis gærsvampe eller flercellede organismer som spisesvampene</a:t>
            </a:r>
          </a:p>
          <a:p>
            <a:r>
              <a:rPr lang="da-DK" sz="2100" dirty="0"/>
              <a:t>Mange svampe er vigtige nedbrydere i naturen, mens andre lever som parasitter </a:t>
            </a:r>
          </a:p>
          <a:p>
            <a:r>
              <a:rPr lang="da-DK" sz="2100" dirty="0"/>
              <a:t>Flercellede svampe består primært af tynde tråde kaldet </a:t>
            </a:r>
            <a:br>
              <a:rPr lang="da-DK" sz="2100" dirty="0"/>
            </a:br>
            <a:r>
              <a:rPr lang="da-DK" sz="2100" dirty="0"/>
              <a:t>hyfer, der forgrener sig og sammen danner det såkaldte mycelium </a:t>
            </a:r>
          </a:p>
          <a:p>
            <a:r>
              <a:rPr lang="da-DK" sz="2100" dirty="0"/>
              <a:t>Myceliet kan sammenlignes med en plantes rodnet</a:t>
            </a:r>
          </a:p>
          <a:p>
            <a:r>
              <a:rPr lang="da-DK" sz="2100" dirty="0"/>
              <a:t>Nogle svampe danner frugtlegemer som paddehatte som formeringsorganer</a:t>
            </a:r>
          </a:p>
          <a:p>
            <a:r>
              <a:rPr lang="da-DK" sz="2100" dirty="0"/>
              <a:t>Svampe optager ilt og afgiver CO2</a:t>
            </a:r>
          </a:p>
          <a:p>
            <a:r>
              <a:rPr lang="da-DK" sz="2100" dirty="0"/>
              <a:t>Svampe kan formerer sig både kønnet via sporer og ukønnet, men de har ikke noget egentligt køn</a:t>
            </a:r>
          </a:p>
        </p:txBody>
      </p:sp>
      <p:pic>
        <p:nvPicPr>
          <p:cNvPr id="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6000" y="575327"/>
            <a:ext cx="3252572" cy="2971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kstfelt 2"/>
          <p:cNvSpPr txBox="1"/>
          <p:nvPr/>
        </p:nvSpPr>
        <p:spPr>
          <a:xfrm>
            <a:off x="7925453" y="5395453"/>
            <a:ext cx="2952205" cy="1292662"/>
          </a:xfrm>
          <a:prstGeom prst="rect">
            <a:avLst/>
          </a:prstGeom>
          <a:noFill/>
        </p:spPr>
        <p:txBody>
          <a:bodyPr wrap="square" rtlCol="0">
            <a:spAutoFit/>
          </a:bodyPr>
          <a:lstStyle/>
          <a:p>
            <a:r>
              <a:rPr lang="da-DK" sz="2000" dirty="0"/>
              <a:t>Video: </a:t>
            </a:r>
            <a:r>
              <a:rPr lang="da-DK" sz="2000" dirty="0">
                <a:hlinkClick r:id="rId3"/>
              </a:rPr>
              <a:t>Basidiesvampens livscyklus</a:t>
            </a:r>
            <a:endParaRPr lang="da-DK" sz="2000" dirty="0"/>
          </a:p>
          <a:p>
            <a:endParaRPr lang="da-DK" dirty="0"/>
          </a:p>
        </p:txBody>
      </p:sp>
    </p:spTree>
    <p:extLst>
      <p:ext uri="{BB962C8B-B14F-4D97-AF65-F5344CB8AC3E}">
        <p14:creationId xmlns:p14="http://schemas.microsoft.com/office/powerpoint/2010/main" val="2964782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5943132" y="542270"/>
            <a:ext cx="5846716" cy="6340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sz="1800" b="0" i="0" u="none" strike="noStrike" cap="none" normalizeH="0" baseline="0" dirty="0">
                <a:ln>
                  <a:noFill/>
                </a:ln>
                <a:solidFill>
                  <a:schemeClr val="tx1"/>
                </a:solidFill>
                <a:effectLst/>
                <a:latin typeface="Arial" panose="020B0604020202020204" pitchFamily="34" charset="0"/>
              </a:rPr>
              <a:t>  </a:t>
            </a:r>
            <a:endParaRPr kumimoji="0" lang="da-DK" altLang="da-DK" sz="442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sz="2000" b="1" i="0" u="none" strike="noStrike" cap="none" normalizeH="0" baseline="0" dirty="0">
                <a:ln>
                  <a:noFill/>
                </a:ln>
                <a:solidFill>
                  <a:srgbClr val="000000"/>
                </a:solidFill>
                <a:effectLst/>
                <a:latin typeface="Arial" panose="020B0604020202020204" pitchFamily="34" charset="0"/>
                <a:cs typeface="Arial" panose="020B0604020202020204" pitchFamily="34" charset="0"/>
              </a:rPr>
              <a:t>Betegnelser</a:t>
            </a:r>
            <a:endParaRPr kumimoji="0" lang="da-DK" altLang="da-DK"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b="0" i="0" u="none" strike="noStrike" cap="none" normalizeH="0" baseline="0" dirty="0">
                <a:ln>
                  <a:noFill/>
                </a:ln>
                <a:solidFill>
                  <a:srgbClr val="000000"/>
                </a:solidFill>
                <a:effectLst/>
                <a:cs typeface="Arial" panose="020B0604020202020204" pitchFamily="34" charset="0"/>
              </a:rPr>
              <a:t>1 Knold</a:t>
            </a: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b="0" i="0" u="none" strike="noStrike" cap="none" normalizeH="0" baseline="0" dirty="0">
                <a:ln>
                  <a:noFill/>
                </a:ln>
                <a:solidFill>
                  <a:srgbClr val="000000"/>
                </a:solidFill>
                <a:effectLst/>
                <a:cs typeface="Arial" panose="020B0604020202020204" pitchFamily="34" charset="0"/>
              </a:rPr>
              <a:t>2 Skede</a:t>
            </a: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b="0" i="0" u="none" strike="noStrike" cap="none" normalizeH="0" baseline="0" dirty="0">
                <a:ln>
                  <a:noFill/>
                </a:ln>
                <a:solidFill>
                  <a:srgbClr val="000000"/>
                </a:solidFill>
                <a:effectLst/>
                <a:cs typeface="Arial" panose="020B0604020202020204" pitchFamily="34" charset="0"/>
              </a:rPr>
              <a:t>3 </a:t>
            </a:r>
            <a:r>
              <a:rPr kumimoji="0" lang="da-DK" altLang="da-DK" b="0" i="0" u="none" strike="noStrike" cap="none" normalizeH="0" baseline="0" dirty="0" err="1">
                <a:ln>
                  <a:noFill/>
                </a:ln>
                <a:solidFill>
                  <a:srgbClr val="000000"/>
                </a:solidFill>
                <a:effectLst/>
                <a:cs typeface="Arial" panose="020B0604020202020204" pitchFamily="34" charset="0"/>
              </a:rPr>
              <a:t>Stokskæl</a:t>
            </a:r>
            <a:endParaRPr kumimoji="0" lang="da-DK" altLang="da-DK" b="0" i="0" u="none" strike="noStrike" cap="none" normalizeH="0" baseline="0" dirty="0">
              <a:ln>
                <a:noFill/>
              </a:ln>
              <a:solidFill>
                <a:srgbClr val="000000"/>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b="0" i="0" u="none" strike="noStrike" cap="none" normalizeH="0" baseline="0" dirty="0">
                <a:ln>
                  <a:noFill/>
                </a:ln>
                <a:solidFill>
                  <a:srgbClr val="000000"/>
                </a:solidFill>
                <a:effectLst/>
                <a:cs typeface="Arial" panose="020B0604020202020204" pitchFamily="34" charset="0"/>
              </a:rPr>
              <a:t>4 Stok</a:t>
            </a: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b="0" i="0" u="none" strike="noStrike" cap="none" normalizeH="0" baseline="0" dirty="0">
                <a:ln>
                  <a:noFill/>
                </a:ln>
                <a:solidFill>
                  <a:srgbClr val="000000"/>
                </a:solidFill>
                <a:effectLst/>
                <a:cs typeface="Arial" panose="020B0604020202020204" pitchFamily="34" charset="0"/>
              </a:rPr>
              <a:t>5 </a:t>
            </a:r>
            <a:r>
              <a:rPr kumimoji="0" lang="da-DK" altLang="da-DK" b="0" i="0" u="none" strike="noStrike" cap="none" normalizeH="0" baseline="0" dirty="0" err="1">
                <a:ln>
                  <a:noFill/>
                </a:ln>
                <a:solidFill>
                  <a:srgbClr val="000000"/>
                </a:solidFill>
                <a:effectLst/>
                <a:cs typeface="Arial" panose="020B0604020202020204" pitchFamily="34" charset="0"/>
              </a:rPr>
              <a:t>Stokmønster</a:t>
            </a:r>
            <a:endParaRPr kumimoji="0" lang="da-DK" altLang="da-DK" b="0" i="0" u="none" strike="noStrike" cap="none" normalizeH="0" baseline="0" dirty="0">
              <a:ln>
                <a:noFill/>
              </a:ln>
              <a:solidFill>
                <a:srgbClr val="000000"/>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b="0" i="0" u="none" strike="noStrike" cap="none" normalizeH="0" baseline="0" dirty="0">
                <a:ln>
                  <a:noFill/>
                </a:ln>
                <a:solidFill>
                  <a:srgbClr val="000000"/>
                </a:solidFill>
                <a:effectLst/>
                <a:cs typeface="Arial" panose="020B0604020202020204" pitchFamily="34" charset="0"/>
              </a:rPr>
              <a:t>6 Porrer</a:t>
            </a: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b="0" i="0" u="none" strike="noStrike" cap="none" normalizeH="0" baseline="0" dirty="0">
                <a:ln>
                  <a:noFill/>
                </a:ln>
                <a:solidFill>
                  <a:srgbClr val="000000"/>
                </a:solidFill>
                <a:effectLst/>
                <a:cs typeface="Arial" panose="020B0604020202020204" pitchFamily="34" charset="0"/>
              </a:rPr>
              <a:t>7 Rør</a:t>
            </a:r>
          </a:p>
          <a:p>
            <a:pPr lvl="0" defTabSz="914400"/>
            <a:r>
              <a:rPr kumimoji="0" lang="da-DK" altLang="da-DK" b="0" i="0" u="none" strike="noStrike" cap="none" normalizeH="0" baseline="0" dirty="0">
                <a:ln>
                  <a:noFill/>
                </a:ln>
                <a:solidFill>
                  <a:srgbClr val="000000"/>
                </a:solidFill>
                <a:effectLst/>
                <a:cs typeface="Arial" panose="020B0604020202020204" pitchFamily="34" charset="0"/>
              </a:rPr>
              <a:t>8 Pigge</a:t>
            </a: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b="0" i="0" u="none" strike="noStrike" cap="none" normalizeH="0" baseline="0" dirty="0">
                <a:ln>
                  <a:noFill/>
                </a:ln>
                <a:solidFill>
                  <a:srgbClr val="000000"/>
                </a:solidFill>
                <a:effectLst/>
                <a:cs typeface="Arial" panose="020B0604020202020204" pitchFamily="34" charset="0"/>
              </a:rPr>
              <a:t>9 Ring</a:t>
            </a: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b="0" i="0" u="none" strike="noStrike" cap="none" normalizeH="0" baseline="0" dirty="0">
                <a:ln>
                  <a:noFill/>
                </a:ln>
                <a:solidFill>
                  <a:srgbClr val="000000"/>
                </a:solidFill>
                <a:effectLst/>
                <a:cs typeface="Arial" panose="020B0604020202020204" pitchFamily="34" charset="0"/>
              </a:rPr>
              <a:t>10 Lameller</a:t>
            </a: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b="0" i="0" u="none" strike="noStrike" cap="none" normalizeH="0" baseline="0" dirty="0">
                <a:ln>
                  <a:noFill/>
                </a:ln>
                <a:solidFill>
                  <a:srgbClr val="000000"/>
                </a:solidFill>
                <a:effectLst/>
                <a:cs typeface="Arial" panose="020B0604020202020204" pitchFamily="34" charset="0"/>
              </a:rPr>
              <a:t>11 </a:t>
            </a:r>
            <a:r>
              <a:rPr kumimoji="0" lang="da-DK" altLang="da-DK" b="0" i="0" u="none" strike="noStrike" cap="none" normalizeH="0" baseline="0" dirty="0" err="1">
                <a:ln>
                  <a:noFill/>
                </a:ln>
                <a:solidFill>
                  <a:srgbClr val="000000"/>
                </a:solidFill>
                <a:effectLst/>
                <a:cs typeface="Arial" panose="020B0604020202020204" pitchFamily="34" charset="0"/>
              </a:rPr>
              <a:t>Hatfurer</a:t>
            </a:r>
            <a:endParaRPr kumimoji="0" lang="da-DK" altLang="da-DK" b="0" i="0" u="none" strike="noStrike" cap="none" normalizeH="0" baseline="0" dirty="0">
              <a:ln>
                <a:noFill/>
              </a:ln>
              <a:solidFill>
                <a:srgbClr val="000000"/>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b="0" i="0" u="none" strike="noStrike" cap="none" normalizeH="0" baseline="0" dirty="0">
                <a:ln>
                  <a:noFill/>
                </a:ln>
                <a:solidFill>
                  <a:srgbClr val="000000"/>
                </a:solidFill>
                <a:effectLst/>
                <a:cs typeface="Arial" panose="020B0604020202020204" pitchFamily="34" charset="0"/>
              </a:rPr>
              <a:t>12 Hudflager/skæl</a:t>
            </a: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b="0" i="0" u="none" strike="noStrike" cap="none" normalizeH="0" baseline="0" dirty="0">
                <a:ln>
                  <a:noFill/>
                </a:ln>
                <a:solidFill>
                  <a:srgbClr val="000000"/>
                </a:solidFill>
                <a:effectLst/>
                <a:cs typeface="Arial" panose="020B0604020202020204" pitchFamily="34" charset="0"/>
              </a:rPr>
              <a:t>13 </a:t>
            </a:r>
            <a:r>
              <a:rPr kumimoji="0" lang="da-DK" altLang="da-DK" b="0" i="0" u="none" strike="noStrike" cap="none" normalizeH="0" baseline="0" dirty="0" err="1">
                <a:ln>
                  <a:noFill/>
                </a:ln>
                <a:solidFill>
                  <a:srgbClr val="000000"/>
                </a:solidFill>
                <a:effectLst/>
                <a:cs typeface="Arial" panose="020B0604020202020204" pitchFamily="34" charset="0"/>
              </a:rPr>
              <a:t>Hatskæl</a:t>
            </a:r>
            <a:endParaRPr kumimoji="0" lang="da-DK" altLang="da-DK" b="0" i="0" u="none" strike="noStrike" cap="none" normalizeH="0" baseline="0" dirty="0">
              <a:ln>
                <a:noFill/>
              </a:ln>
              <a:solidFill>
                <a:srgbClr val="000000"/>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b="0" i="0" u="none" strike="noStrike" cap="none" normalizeH="0" baseline="0" dirty="0">
                <a:ln>
                  <a:noFill/>
                </a:ln>
                <a:solidFill>
                  <a:srgbClr val="000000"/>
                </a:solidFill>
                <a:effectLst/>
                <a:cs typeface="Arial" panose="020B0604020202020204" pitchFamily="34" charset="0"/>
              </a:rPr>
              <a:t>14 Hat</a:t>
            </a:r>
          </a:p>
          <a:p>
            <a:pPr defTabSz="914400"/>
            <a:r>
              <a:rPr kumimoji="0" lang="da-DK" altLang="da-DK" b="0" i="0" u="none" strike="noStrike" cap="none" normalizeH="0" baseline="0" dirty="0">
                <a:ln>
                  <a:noFill/>
                </a:ln>
                <a:solidFill>
                  <a:srgbClr val="000000"/>
                </a:solidFill>
                <a:effectLst/>
                <a:cs typeface="Arial" panose="020B0604020202020204" pitchFamily="34" charset="0"/>
              </a:rPr>
              <a:t>15 Zoneringer                    </a:t>
            </a:r>
            <a:br>
              <a:rPr kumimoji="0" lang="da-DK" altLang="da-DK" sz="2000" b="0" i="0" u="none" strike="noStrike" cap="none" normalizeH="0" baseline="0" dirty="0">
                <a:ln>
                  <a:noFill/>
                </a:ln>
                <a:solidFill>
                  <a:srgbClr val="000000"/>
                </a:solidFill>
                <a:effectLst/>
                <a:cs typeface="Arial" panose="020B0604020202020204" pitchFamily="34" charset="0"/>
              </a:rPr>
            </a:br>
            <a:endParaRPr kumimoji="0" lang="da-DK" altLang="da-DK" sz="2000" b="0" i="0" u="none" strike="noStrike" cap="none" normalizeH="0" baseline="0" dirty="0">
              <a:ln>
                <a:noFill/>
              </a:ln>
              <a:solidFill>
                <a:srgbClr val="000000"/>
              </a:solidFill>
              <a:effectLst/>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sz="2400" b="0" i="0" u="none" strike="noStrike" cap="none" normalizeH="0" baseline="0" dirty="0">
                <a:ln>
                  <a:noFill/>
                </a:ln>
                <a:solidFill>
                  <a:srgbClr val="000000"/>
                </a:solidFill>
                <a:effectLst/>
                <a:cs typeface="Arial" panose="020B0604020202020204" pitchFamily="34" charset="0"/>
              </a:rPr>
              <a:t>Den synlige del af svampen kaldes </a:t>
            </a:r>
            <a:r>
              <a:rPr kumimoji="0" lang="da-DK" altLang="da-DK" sz="2400" b="1" i="1" u="none" strike="noStrike" cap="none" normalizeH="0" baseline="0" dirty="0">
                <a:ln>
                  <a:noFill/>
                </a:ln>
                <a:solidFill>
                  <a:srgbClr val="000000"/>
                </a:solidFill>
                <a:effectLst/>
                <a:cs typeface="Arial" panose="020B0604020202020204" pitchFamily="34" charset="0"/>
              </a:rPr>
              <a:t>frugtlegeme</a:t>
            </a:r>
            <a:r>
              <a:rPr kumimoji="0" lang="da-DK" altLang="da-DK" sz="2400" b="0" i="0" u="none" strike="noStrike" cap="none" normalizeH="0" baseline="0" dirty="0">
                <a:ln>
                  <a:noFill/>
                </a:ln>
                <a:solidFill>
                  <a:srgbClr val="000000"/>
                </a:solidFill>
                <a:effectLst/>
                <a:cs typeface="Arial" panose="020B0604020202020204" pitchFamily="34" charset="0"/>
              </a:rPr>
              <a:t> (vist her), mens den usynlige del kaldes </a:t>
            </a:r>
            <a:r>
              <a:rPr kumimoji="0" lang="da-DK" altLang="da-DK" sz="2400" b="1" i="1" u="none" strike="noStrike" cap="none" normalizeH="0" baseline="0" dirty="0">
                <a:ln>
                  <a:noFill/>
                </a:ln>
                <a:solidFill>
                  <a:srgbClr val="000000"/>
                </a:solidFill>
                <a:effectLst/>
                <a:cs typeface="Arial" panose="020B0604020202020204" pitchFamily="34" charset="0"/>
              </a:rPr>
              <a:t>mycelium</a:t>
            </a:r>
            <a:r>
              <a:rPr kumimoji="0" lang="da-DK" altLang="da-DK" sz="2400" b="0" i="0" u="none" strike="noStrike" cap="none" normalizeH="0" baseline="0" dirty="0">
                <a:ln>
                  <a:noFill/>
                </a:ln>
                <a:solidFill>
                  <a:srgbClr val="000000"/>
                </a:solidFill>
                <a:effectLst/>
                <a:cs typeface="Arial" panose="020B0604020202020204" pitchFamily="34" charset="0"/>
              </a:rPr>
              <a:t> (i jorden).</a:t>
            </a:r>
          </a:p>
          <a:p>
            <a:pPr marL="0" marR="0" lvl="0" indent="0" algn="l" defTabSz="914400" rtl="0" eaLnBrk="0" fontAlgn="base" latinLnBrk="0" hangingPunct="0">
              <a:lnSpc>
                <a:spcPct val="100000"/>
              </a:lnSpc>
              <a:spcBef>
                <a:spcPct val="0"/>
              </a:spcBef>
              <a:spcAft>
                <a:spcPct val="0"/>
              </a:spcAft>
              <a:buClrTx/>
              <a:buSzTx/>
              <a:buFontTx/>
              <a:buNone/>
              <a:tabLst/>
            </a:pPr>
            <a:endParaRPr lang="da-DK" altLang="da-DK" sz="1200" dirty="0">
              <a:solidFill>
                <a:srgbClr val="000000"/>
              </a:solidFill>
              <a:cs typeface="Arial" panose="020B0604020202020204" pitchFamily="34" charset="0"/>
            </a:endParaRPr>
          </a:p>
        </p:txBody>
      </p:sp>
      <p:pic>
        <p:nvPicPr>
          <p:cNvPr id="1026" name="Picture 2" descr="http://www.svampeguide.dk/include/images/anatomy.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580" y="235196"/>
            <a:ext cx="4608000" cy="6359734"/>
          </a:xfrm>
          <a:prstGeom prst="rect">
            <a:avLst/>
          </a:prstGeom>
          <a:noFill/>
          <a:extLst>
            <a:ext uri="{909E8E84-426E-40DD-AFC4-6F175D3DCCD1}">
              <a14:hiddenFill xmlns:a14="http://schemas.microsoft.com/office/drawing/2010/main">
                <a:solidFill>
                  <a:srgbClr val="FFFFFF"/>
                </a:solidFill>
              </a14:hiddenFill>
            </a:ext>
          </a:extLst>
        </p:spPr>
      </p:pic>
      <p:sp>
        <p:nvSpPr>
          <p:cNvPr id="2" name="Tekstfelt 1"/>
          <p:cNvSpPr txBox="1"/>
          <p:nvPr/>
        </p:nvSpPr>
        <p:spPr>
          <a:xfrm>
            <a:off x="4258490" y="121920"/>
            <a:ext cx="6252756" cy="707886"/>
          </a:xfrm>
          <a:prstGeom prst="rect">
            <a:avLst/>
          </a:prstGeom>
          <a:noFill/>
        </p:spPr>
        <p:txBody>
          <a:bodyPr wrap="square" rtlCol="0">
            <a:spAutoFit/>
          </a:bodyPr>
          <a:lstStyle/>
          <a:p>
            <a:r>
              <a:rPr lang="da-DK" sz="4000" dirty="0"/>
              <a:t>Morfologiske kendetegn</a:t>
            </a:r>
          </a:p>
        </p:txBody>
      </p:sp>
    </p:spTree>
    <p:extLst>
      <p:ext uri="{BB962C8B-B14F-4D97-AF65-F5344CB8AC3E}">
        <p14:creationId xmlns:p14="http://schemas.microsoft.com/office/powerpoint/2010/main" val="1966136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808638" y="386930"/>
            <a:ext cx="9236700" cy="1188950"/>
          </a:xfrm>
        </p:spPr>
        <p:txBody>
          <a:bodyPr anchor="b">
            <a:normAutofit/>
          </a:bodyPr>
          <a:lstStyle/>
          <a:p>
            <a:r>
              <a:rPr lang="da-DK" sz="5400"/>
              <a:t>Svamperiget &amp; mykologi</a:t>
            </a:r>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p:cNvSpPr>
            <a:spLocks noGrp="1"/>
          </p:cNvSpPr>
          <p:nvPr>
            <p:ph idx="1"/>
          </p:nvPr>
        </p:nvSpPr>
        <p:spPr>
          <a:xfrm>
            <a:off x="793660" y="2599509"/>
            <a:ext cx="10143668" cy="3435531"/>
          </a:xfrm>
        </p:spPr>
        <p:txBody>
          <a:bodyPr anchor="ctr">
            <a:normAutofit/>
          </a:bodyPr>
          <a:lstStyle/>
          <a:p>
            <a:r>
              <a:rPr lang="da-DK" sz="1900"/>
              <a:t>Mykologi er et sammensat ord af græsk oprindelse: </a:t>
            </a:r>
            <a:r>
              <a:rPr lang="da-DK" sz="1900" i="1"/>
              <a:t>mykes</a:t>
            </a:r>
            <a:r>
              <a:rPr lang="da-DK" sz="1900"/>
              <a:t> 'svamp' og </a:t>
            </a:r>
            <a:r>
              <a:rPr lang="da-DK" sz="1900" i="1"/>
              <a:t>-logi</a:t>
            </a:r>
            <a:r>
              <a:rPr lang="da-DK" sz="1900"/>
              <a:t>), og betyder den videnskabelige lære om svampe</a:t>
            </a:r>
            <a:br>
              <a:rPr lang="da-DK" sz="1900"/>
            </a:br>
            <a:endParaRPr lang="da-DK" sz="1900"/>
          </a:p>
          <a:p>
            <a:r>
              <a:rPr lang="da-DK" sz="1900"/>
              <a:t>Svampene hørte indtil 1900-tallet til planteriget, men fik herefter sit eget rige, som løbende bliver diskuteret og videreudviklet</a:t>
            </a:r>
            <a:br>
              <a:rPr lang="da-DK" sz="1900"/>
            </a:br>
            <a:endParaRPr lang="da-DK" sz="1900"/>
          </a:p>
          <a:p>
            <a:r>
              <a:rPr lang="da-DK" sz="1900"/>
              <a:t>Man anslår at svamperiget, Fungi, består af et sted mellem 1,5 – 3,5 mio. arter, heraf er ca. 100.000 arter beskrevet</a:t>
            </a:r>
            <a:br>
              <a:rPr lang="da-DK" sz="1900"/>
            </a:br>
            <a:endParaRPr lang="da-DK" sz="1900"/>
          </a:p>
          <a:p>
            <a:r>
              <a:rPr lang="da-DK" sz="1900"/>
              <a:t>Svamperiget opdeles i 6-8 rækker/underriger, der er opdelt i (under)rækker, klasser, ordener, familier, slægter og arter = taksonomi</a:t>
            </a:r>
          </a:p>
        </p:txBody>
      </p:sp>
    </p:spTree>
    <p:extLst>
      <p:ext uri="{BB962C8B-B14F-4D97-AF65-F5344CB8AC3E}">
        <p14:creationId xmlns:p14="http://schemas.microsoft.com/office/powerpoint/2010/main" val="2412708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70" name="Rectangle 206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589560" y="856180"/>
            <a:ext cx="4560584" cy="1128068"/>
          </a:xfrm>
        </p:spPr>
        <p:txBody>
          <a:bodyPr anchor="ctr">
            <a:normAutofit/>
          </a:bodyPr>
          <a:lstStyle/>
          <a:p>
            <a:r>
              <a:rPr lang="da-DK" sz="4000"/>
              <a:t>Taksonomi</a:t>
            </a:r>
          </a:p>
        </p:txBody>
      </p:sp>
      <p:grpSp>
        <p:nvGrpSpPr>
          <p:cNvPr id="2072" name="Group 207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073" name="Rectangle 207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4" name="Rectangle 207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6" name="Rectangle 207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p:cNvSpPr>
            <a:spLocks noGrp="1"/>
          </p:cNvSpPr>
          <p:nvPr>
            <p:ph idx="1"/>
          </p:nvPr>
        </p:nvSpPr>
        <p:spPr>
          <a:xfrm>
            <a:off x="590719" y="2330505"/>
            <a:ext cx="4559425" cy="3979585"/>
          </a:xfrm>
        </p:spPr>
        <p:txBody>
          <a:bodyPr anchor="ctr">
            <a:normAutofit/>
          </a:bodyPr>
          <a:lstStyle/>
          <a:p>
            <a:endParaRPr lang="da-DK" sz="2000" dirty="0"/>
          </a:p>
          <a:p>
            <a:r>
              <a:rPr lang="da-DK" sz="2000" dirty="0"/>
              <a:t>Underriget </a:t>
            </a:r>
            <a:r>
              <a:rPr lang="da-DK" sz="2000"/>
              <a:t>Dikarya</a:t>
            </a:r>
            <a:r>
              <a:rPr lang="da-DK" sz="2000" dirty="0"/>
              <a:t> rummer størstedelen af alle kendte svampe, som primært er fordelt på de to (under)rækker </a:t>
            </a:r>
            <a:r>
              <a:rPr lang="da-DK" sz="2000"/>
              <a:t>basidiesvampe</a:t>
            </a:r>
            <a:r>
              <a:rPr lang="da-DK" sz="2000" dirty="0"/>
              <a:t> (</a:t>
            </a:r>
            <a:r>
              <a:rPr lang="da-DK" sz="2000"/>
              <a:t>Basidiomycota</a:t>
            </a:r>
            <a:r>
              <a:rPr lang="da-DK" sz="2000" dirty="0"/>
              <a:t>) og sæksvampe (</a:t>
            </a:r>
            <a:r>
              <a:rPr lang="da-DK" sz="2000"/>
              <a:t>Ascomycota</a:t>
            </a:r>
            <a:r>
              <a:rPr lang="da-DK" sz="2000" dirty="0"/>
              <a:t>)</a:t>
            </a:r>
          </a:p>
          <a:p>
            <a:r>
              <a:rPr lang="da-DK" sz="2000" dirty="0"/>
              <a:t>Eksempler på </a:t>
            </a:r>
            <a:r>
              <a:rPr lang="da-DK" sz="2000"/>
              <a:t>basidiesvampe</a:t>
            </a:r>
            <a:r>
              <a:rPr lang="da-DK" sz="2000" dirty="0"/>
              <a:t>: Kantarel, Karl Johan, østershat, champignon og skadevolderen rust</a:t>
            </a:r>
          </a:p>
          <a:p>
            <a:r>
              <a:rPr lang="da-DK" sz="2000" dirty="0"/>
              <a:t>Eksempler på sæksvampe: Morkel og trøffel </a:t>
            </a:r>
          </a:p>
          <a:p>
            <a:endParaRPr lang="da-DK" sz="2000" dirty="0"/>
          </a:p>
          <a:p>
            <a:endParaRPr lang="da-DK" sz="2000" dirty="0"/>
          </a:p>
          <a:p>
            <a:pPr marL="0" indent="0">
              <a:buNone/>
            </a:pPr>
            <a:endParaRPr lang="da-DK" sz="2000" dirty="0"/>
          </a:p>
        </p:txBody>
      </p:sp>
      <p:sp>
        <p:nvSpPr>
          <p:cNvPr id="2078" name="Rectangle 207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0" name="Rectangle 207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PPT - Kingdom Fungi PowerPoint Presentation, free download - ID:1466101"/>
          <p:cNvPicPr>
            <a:picLocks noChangeAspect="1" noChangeArrowheads="1"/>
          </p:cNvPicPr>
          <p:nvPr/>
        </p:nvPicPr>
        <p:blipFill>
          <a:blip r:embed="rId2">
            <a:extLst>
              <a:ext uri="{28A0092B-C50C-407E-A947-70E740481C1C}">
                <a14:useLocalDpi xmlns:a14="http://schemas.microsoft.com/office/drawing/2010/main" val="0"/>
              </a:ext>
            </a:extLst>
          </a:blip>
          <a:srcRect l="12121" r="10511"/>
          <a:stretch>
            <a:fillRect/>
          </a:stretch>
        </p:blipFill>
        <p:spPr bwMode="auto">
          <a:xfrm>
            <a:off x="5977788" y="799352"/>
            <a:ext cx="5425410" cy="5259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1038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808638" y="386930"/>
            <a:ext cx="9236700" cy="1188950"/>
          </a:xfrm>
        </p:spPr>
        <p:txBody>
          <a:bodyPr anchor="b">
            <a:normAutofit/>
          </a:bodyPr>
          <a:lstStyle/>
          <a:p>
            <a:r>
              <a:rPr lang="da-DK" sz="5400"/>
              <a:t>Svampens næringsoptagelse</a:t>
            </a:r>
          </a:p>
        </p:txBody>
      </p:sp>
      <p:grpSp>
        <p:nvGrpSpPr>
          <p:cNvPr id="6"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dsholder til indhold 2"/>
          <p:cNvSpPr>
            <a:spLocks noGrp="1"/>
          </p:cNvSpPr>
          <p:nvPr>
            <p:ph idx="1"/>
          </p:nvPr>
        </p:nvSpPr>
        <p:spPr>
          <a:xfrm>
            <a:off x="793660" y="2599509"/>
            <a:ext cx="10143668" cy="3435531"/>
          </a:xfrm>
        </p:spPr>
        <p:txBody>
          <a:bodyPr anchor="ctr">
            <a:normAutofit/>
          </a:bodyPr>
          <a:lstStyle/>
          <a:p>
            <a:r>
              <a:rPr lang="da-DK" sz="2200"/>
              <a:t>Svampe har ikke klorofyl/grønkorn og kan derfor ikke lave fotosyntese som planter</a:t>
            </a:r>
          </a:p>
          <a:p>
            <a:r>
              <a:rPr lang="da-DK" sz="2200"/>
              <a:t>Svampe optager derimod næring, primært sukker/cellulose, gennem celleoverfladen enten gennem nedbrydning af organisk stof eller gennem en vært (plante/dyr)</a:t>
            </a:r>
          </a:p>
          <a:p>
            <a:r>
              <a:rPr lang="da-DK" sz="2200"/>
              <a:t>Hos de flercellede svampe udskiller hyfespidserne særlige enzymer, som nedbryder organisk materiale. Når det er tilpas småt, kan det optages gennem cellevæggene</a:t>
            </a:r>
          </a:p>
          <a:p>
            <a:r>
              <a:rPr lang="da-DK" sz="2200"/>
              <a:t>De fleste svampe lever af kulhydrater/kulstof i form af forskellige slags sukkermolekyler</a:t>
            </a:r>
          </a:p>
          <a:p>
            <a:r>
              <a:rPr lang="da-DK" sz="2200"/>
              <a:t>Når vi skal dyrke svampe, skal vi forsøge at efterligne deres naturlige levesteder og fødekilder</a:t>
            </a:r>
          </a:p>
        </p:txBody>
      </p:sp>
    </p:spTree>
    <p:extLst>
      <p:ext uri="{BB962C8B-B14F-4D97-AF65-F5344CB8AC3E}">
        <p14:creationId xmlns:p14="http://schemas.microsoft.com/office/powerpoint/2010/main" val="3395228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2013 – 2022 Tema">
  <a:themeElements>
    <a:clrScheme name="Office 2013 – 2022 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9816718-aab0-4db9-9fd7-a954205c0f97" xsi:nil="true"/>
    <lcf76f155ced4ddcb4097134ff3c332f xmlns="275d890c-a80a-4fea-9246-18e17b68ea2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37C21F1ECE4AE242A0CD8495865672AA" ma:contentTypeVersion="19" ma:contentTypeDescription="Opret et nyt dokument." ma:contentTypeScope="" ma:versionID="344319ae631293351319f643bcb918a4">
  <xsd:schema xmlns:xsd="http://www.w3.org/2001/XMLSchema" xmlns:xs="http://www.w3.org/2001/XMLSchema" xmlns:p="http://schemas.microsoft.com/office/2006/metadata/properties" xmlns:ns2="275d890c-a80a-4fea-9246-18e17b68ea2e" xmlns:ns3="c9816718-aab0-4db9-9fd7-a954205c0f97" targetNamespace="http://schemas.microsoft.com/office/2006/metadata/properties" ma:root="true" ma:fieldsID="785aabd1bcf577ef3eb51ffae875cd6c" ns2:_="" ns3:_="">
    <xsd:import namespace="275d890c-a80a-4fea-9246-18e17b68ea2e"/>
    <xsd:import namespace="c9816718-aab0-4db9-9fd7-a954205c0f9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5d890c-a80a-4fea-9246-18e17b68ea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ledmærker" ma:readOnly="false" ma:fieldId="{5cf76f15-5ced-4ddc-b409-7134ff3c332f}" ma:taxonomyMulti="true" ma:sspId="e65f959b-9442-4249-bc4a-d3e6bfa978b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9816718-aab0-4db9-9fd7-a954205c0f97" elementFormDefault="qualified">
    <xsd:import namespace="http://schemas.microsoft.com/office/2006/documentManagement/types"/>
    <xsd:import namespace="http://schemas.microsoft.com/office/infopath/2007/PartnerControls"/>
    <xsd:element name="SharedWithUsers" ma:index="18"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lt med detaljer" ma:internalName="SharedWithDetails" ma:readOnly="true">
      <xsd:simpleType>
        <xsd:restriction base="dms:Note">
          <xsd:maxLength value="255"/>
        </xsd:restriction>
      </xsd:simpleType>
    </xsd:element>
    <xsd:element name="TaxCatchAll" ma:index="23" nillable="true" ma:displayName="Taxonomy Catch All Column" ma:hidden="true" ma:list="{91949714-eec4-4d86-9a1e-8a730d498d4a}" ma:internalName="TaxCatchAll" ma:showField="CatchAllData" ma:web="c9816718-aab0-4db9-9fd7-a954205c0f9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8AA4B9-DACA-4899-9E31-883B13AB6DF3}">
  <ds:schemaRefs>
    <ds:schemaRef ds:uri="http://schemas.microsoft.com/sharepoint/v3/contenttype/forms"/>
  </ds:schemaRefs>
</ds:datastoreItem>
</file>

<file path=customXml/itemProps2.xml><?xml version="1.0" encoding="utf-8"?>
<ds:datastoreItem xmlns:ds="http://schemas.openxmlformats.org/officeDocument/2006/customXml" ds:itemID="{AD1E9BCC-5BAF-4CA1-8A7E-3A098648685A}">
  <ds:schemaRefs>
    <ds:schemaRef ds:uri="http://schemas.microsoft.com/office/2006/metadata/properties"/>
    <ds:schemaRef ds:uri="http://schemas.microsoft.com/office/2006/documentManagement/types"/>
    <ds:schemaRef ds:uri="http://purl.org/dc/dcmitype/"/>
    <ds:schemaRef ds:uri="http://purl.org/dc/terms/"/>
    <ds:schemaRef ds:uri="http://purl.org/dc/elements/1.1/"/>
    <ds:schemaRef ds:uri="e9762da2-0c1a-4523-9974-0b6acfb0c0a0"/>
    <ds:schemaRef ds:uri="http://www.w3.org/XML/1998/namespace"/>
    <ds:schemaRef ds:uri="http://schemas.microsoft.com/office/infopath/2007/PartnerControls"/>
    <ds:schemaRef ds:uri="http://schemas.openxmlformats.org/package/2006/metadata/core-properties"/>
    <ds:schemaRef ds:uri="11bfe1bf-c531-4f93-be25-45448eced110"/>
    <ds:schemaRef ds:uri="6462dc87-d4b3-4509-af73-33123424274d"/>
    <ds:schemaRef ds:uri="b52bb40d-4f08-4ab1-b103-8666ac560fb1"/>
  </ds:schemaRefs>
</ds:datastoreItem>
</file>

<file path=customXml/itemProps3.xml><?xml version="1.0" encoding="utf-8"?>
<ds:datastoreItem xmlns:ds="http://schemas.openxmlformats.org/officeDocument/2006/customXml" ds:itemID="{3A3AA8D6-72CF-46DA-91DF-CF5624A1740F}"/>
</file>

<file path=docProps/app.xml><?xml version="1.0" encoding="utf-8"?>
<Properties xmlns="http://schemas.openxmlformats.org/officeDocument/2006/extended-properties" xmlns:vt="http://schemas.openxmlformats.org/officeDocument/2006/docPropsVTypes">
  <Template>Office 2013 - 2022 Theme</Template>
  <TotalTime>21521</TotalTime>
  <Words>879</Words>
  <Application>Microsoft Office PowerPoint</Application>
  <PresentationFormat>Widescreen</PresentationFormat>
  <Paragraphs>89</Paragraphs>
  <Slides>12</Slides>
  <Notes>1</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12</vt:i4>
      </vt:variant>
    </vt:vector>
  </HeadingPairs>
  <TitlesOfParts>
    <vt:vector size="16" baseType="lpstr">
      <vt:lpstr>Arial</vt:lpstr>
      <vt:lpstr>Calibri</vt:lpstr>
      <vt:lpstr>Calibri Light</vt:lpstr>
      <vt:lpstr>Office 2013 – 2022 Tema</vt:lpstr>
      <vt:lpstr>Svampe og svampedyrkning</vt:lpstr>
      <vt:lpstr>Hvorfor skal vi interessere os for svampe?</vt:lpstr>
      <vt:lpstr>Vand, CO2 og energi forbrug</vt:lpstr>
      <vt:lpstr>Inspiration</vt:lpstr>
      <vt:lpstr>Svampes opbygning &amp; formering</vt:lpstr>
      <vt:lpstr>PowerPoint-præsentation</vt:lpstr>
      <vt:lpstr>Svamperiget &amp; mykologi</vt:lpstr>
      <vt:lpstr>Taksonomi</vt:lpstr>
      <vt:lpstr>Svampens næringsoptagelse</vt:lpstr>
      <vt:lpstr>Produktion af svampe derhjemme</vt:lpstr>
      <vt:lpstr>Svampe i naturen</vt:lpstr>
      <vt:lpstr>Danske forhandlere og producenter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SVAMPE-WORKSHOP</dc:title>
  <dc:creator>Line Juliane Rønne</dc:creator>
  <cp:lastModifiedBy>Marie Aurora Lerche Exner</cp:lastModifiedBy>
  <cp:revision>155</cp:revision>
  <dcterms:created xsi:type="dcterms:W3CDTF">2022-04-29T11:10:03Z</dcterms:created>
  <dcterms:modified xsi:type="dcterms:W3CDTF">2026-07-15T06:54:59Z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0x01010037C21F1ECE4AE242A0CD8495865672AA</vt:lpwstr>
  </property>
  <property fmtid="{D5CDD505-2E9C-101B-9397-08002B2CF9AE}" pid="3" name="MediaServiceImageTags">
    <vt:lpwstr/>
  </property>
</Properties>
</file>